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98" r:id="rId2"/>
    <p:sldId id="299" r:id="rId3"/>
    <p:sldId id="30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07" r:id="rId34"/>
    <p:sldId id="289" r:id="rId35"/>
    <p:sldId id="290" r:id="rId36"/>
    <p:sldId id="291" r:id="rId37"/>
    <p:sldId id="292" r:id="rId38"/>
    <p:sldId id="293" r:id="rId39"/>
    <p:sldId id="294" r:id="rId40"/>
    <p:sldId id="308" r:id="rId41"/>
    <p:sldId id="301" r:id="rId42"/>
    <p:sldId id="302" r:id="rId43"/>
    <p:sldId id="304" r:id="rId44"/>
    <p:sldId id="303" r:id="rId45"/>
    <p:sldId id="306"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2"/>
    <p:restoredTop sz="73858"/>
  </p:normalViewPr>
  <p:slideViewPr>
    <p:cSldViewPr snapToGrid="0" snapToObjects="1" showGuides="1">
      <p:cViewPr>
        <p:scale>
          <a:sx n="87" d="100"/>
          <a:sy n="87" d="100"/>
        </p:scale>
        <p:origin x="-3824" y="144"/>
      </p:cViewPr>
      <p:guideLst>
        <p:guide orient="horz" pos="4272"/>
        <p:guide pos="7704"/>
      </p:guideLst>
    </p:cSldViewPr>
  </p:slideViewPr>
  <p:notesTextViewPr>
    <p:cViewPr>
      <p:scale>
        <a:sx n="235" d="100"/>
        <a:sy n="23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1.ಕೊವಿಡ್-19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ವ್ಯವಹರಿಸುವಾಗ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ನೆರವಾಗಲು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ಪಾತ್ರವನ್ನು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ನಿಭಾಯಿಸುತ್ತಾರೆ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ಸಮುದಾಯಗಳು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ಸುರಕ್ಷಿತವಾಗಿರಲು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ಮಾಹಿತಿ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FLW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ಸಮುದಾಯಕ್ಕೆ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ಮಾಹಿತಿಯನ್ನು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3.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ಸಮುದಾಯದ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ಇಡುವುದು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ಎಂದರೇನು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ಸಮುದಾಯದ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ಇಡಬೇಕು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ಚಿಹ್ನೆಗಳು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ರೋಗಚಿಹ್ನೆಗಳನ್ನು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ತೋರಿಸುವ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ತಗಲಿಸಬಹುದು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ಚಿಹ್ನೆಗಳನ್ನು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ಮೌಢ್ಯಗಳೇನು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ಏಕೆ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ಮೌಢ್ಯಗಳಿವೆ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ನೆರವಾಗಬಹುದು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ಮನೆಯಲ್ಲಿಯೇ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ಪ್ರತ್ಯೇಕವ್ಯವಸ್ಥೆಯಲ್ಲಿರುವ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ನೆರವಾಗುವುದು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ಕುಟುಂಬ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ಸದಸ್ಯರು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ಜಾಗರೂಕತೆ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ವಹಿಸಬೇಕು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6.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FLWಗಳ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ಆರೈಕೆ</a:t>
            </a:r>
            <a:r>
              <a:rPr lang="en-IN" dirty="0">
                <a:effectLst/>
              </a:rPr>
              <a:t> </a:t>
            </a:r>
            <a:endParaRPr lang="en-US" dirty="0"/>
          </a:p>
        </p:txBody>
      </p:sp>
    </p:spTree>
    <p:extLst>
      <p:ext uri="{BB962C8B-B14F-4D97-AF65-F5344CB8AC3E}">
        <p14:creationId xmlns:p14="http://schemas.microsoft.com/office/powerpoint/2010/main" val="237179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562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ಸ್ಲೈಡ್‌ನಲ್ಲಿ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ಎರಡು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ಸರಳವಾದ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ವ್ಯಾಖ್ಯಾನಗಳಿವೆ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ಸಮಸ್ಯಾತ್ಮಕವಾಗಿ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ಕಾಣಿಸಬಹುದು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ಶಂಕಿತರು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ತಿಳಿಸುತ್ತದೆ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ಶಂಕಿತರಿಗೆ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ಕೆಳಗಿನ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ವಿಷಯಗಳಲ್ಲಿ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ನೆನಪಿಟ್ಟುಕೊಳ್ಳಿ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ಉಸಿರಾಟದಲ್ಲಿ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14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ದಿನಗಳಲ್ಲಿ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ಸಾಂಕ್ರಾಮಿಕವಾಗಿ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ಕಾಣಿಸಿಕೊಂಡಿರುವ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ಸ್ಥಳ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ಪ್ರದೇಶದಿಂದ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ಪ್ರಯಾಣಿಸಿದ್ದಲ್ಲಿ</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ದೃಢೀಕರಣಗೊಂಡಿರುವ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ಮತ್ತೊಬ್ಬ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ಆಪ್ತವಾಗಿ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ವ್ಯವಹರಿಸಿದ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ಹಿನ್ನೆಲೆ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ಇದ್ದಲ್ಲಿ</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ಪರೀಕ್ಷೆಗೆ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ಒಳಗಾಗಿರುವ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ಆತನ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ಫಲಿತಾಂಶದ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ವಿವರಗಳು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ಬಂದಿಲ್ಲ</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ರೋಗಚಿಹ್ನೆಗಳು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ಆತನ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ಪರೀಕ್ಷೆ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ಪ್ರಯೋಗಾಲಯದ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ವರದಿಗಳಲ್ಲಿ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ದೃಢವಾಗಿದೆ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ದೃಢೀಕರಣಗೊಂಡಿರುವ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ಆರೈಕೆ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ದೃಢೀಕರಣಗೊಂಡಿರುವ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ನೆಲೆಸಿದ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ರೋಗವಿರುವುದು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ದೃಢೀಕರಣಗೊಂಡ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ವ್ಯಕ್ತಿಯೊಬ್ಬನ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ಮುಚ್ಚಿದ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ಸ್ಥಳದಲ್ಲಿ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6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ಗಂಟೆಗಳ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ಪ್ರಯಾಣಿಸಿದ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83258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ಪಡೆದುಕೊಂಡ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ಅಪಾಯವಿರುವ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ಅಪಾಯವಿರುವ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ವಿಭಾಗಿಸಬಹುದು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ಅಧಿಕ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ಅಪಾಯವಿರುವವರೆಂದರೆ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ಸಂಪರ್ಕದಲ್ಲಿರುವವರು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ಮನೆಯಲ್ಲಿಯೇ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ವ್ಯವಸ್ಥೆಯಲ್ಲಿರುವ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ಶುಶ್ರೂಷೆ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ನಡೆಸುವವರು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ಪ್ರಯಾಣಿಸಿದವರು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ಪಾತ್ರೆಗಳನ್ನು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ಹಂಚಿಕೊಂಡವರು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ಅಪಾಯವಿರುವ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ಸಂಪರ್ಕವೆಂದರೆ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ಇರುವಂತಹ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ಸ್ಥಳದಲ್ಲಿ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ಮೀಟರ್‌ಗಿಂತ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ದೂರದಲ್ಲಿದ್ದವರು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ವಿಮಾನದಲ್ಲಿ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ಪ್ರಯಾಣಿಸಿರಬಹುದಾದರೂ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ದೃಢೀಕರಣಗೊಂಡ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ಸೀಟುಗಳ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ಕುಳಿತಿರಬಹುದು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ಕಾವಲಿಡಲು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ಸರಳವಾದ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ವಿಧಾನವನ್ನು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ತಿಳಿಸುತ್ತದೆ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ತಕ್ಷಣದ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ಮೇಲ್ವಿಚಾರಕರು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ಕಾವಲಿನ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ಫಾರ್ಮ್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ಕೊಡುತ್ತಾರೆ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ಕಾವಲಿಡಬೇಕಾಗಿರುವ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ಪ್ರದೇಶಗಳ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ವಿವರವನ್ನೂ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ನೀಡುತ್ತಾರೆ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ಫಾರ್ಮೇಟ್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ಬಳಸಿಕೊಂಡು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ಭೇಟಿ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ಪರಿಚಯ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ಮಾಡಿಕೊಳ್ಳಬೇಕು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ಭೇಟಿಯ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ಉದ್ದೇಶವನ್ನು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ಫಾರ್ಮೇಟ್‌ನಲ್ಲಿರುವ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ಪ್ರಶ್ನೆಗಳನ್ನು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ಫಾರ್ಮೇಟ್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ತುಂಬಿಸುವಾಗ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ಕೆಳಗಿನ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ವಿವರಗಳ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ಗಮನಹರಿಸಬೇಕು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ಸಂವಹನ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ಪರಿಚಯ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ಮಾಡಿಕೊಳ್ಳಿ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ಉದ್ದೇಶವನ್ನು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ಪ್ರಶ್ನೆಗಳಿಗೆ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ಉತ್ತರಿಸಲು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ಸಿದ್ಧರಾಗಿ</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ಸಿದ್ಧತೆ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ಪ್ಯಾಡ್‌ಗಳು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ಪುಸ್ತಕಗಳನ್ನು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ತೆಗೆದುಕೊಂಡು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ಅಲ್ಲದೆ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ಸ್ಯಾನಿಟೈಸರ್‌ಗಳು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ಮಾಸ್ಕ್‌ಗಳನ್ನು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ಕೊಂಡೊಯ್ಯಬೇಕು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ಮಾಹಿತಿಯನ್ನು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ಸಂಗ್ರಹಿಸಬೇಕಾಗುತ್ತದೆ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ಗುರುತಿಸಲಾದ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ಉಸಿರಾಟದ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ಸಮಸ್ಯೆಗಳಿವೆಯೇ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ಕನಿಷ್ಠ</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ಮೇಲ್ವಿಚಾರಣೆ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ಮನೆಯಲ್ಲಿಯೇ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ವ್ಯವಸ್ಥೆಯಲ್ಲಿರುವ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ವ್ಯವಸ್ಥೆಯಲ್ಲಿರುವಾಗ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ವಿಚಾರಗಳಿಗೆ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ಗಮನಕೊಡಬೇಕು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ಮಾಹಿತಿ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ನೀಡಬೇಕು</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ವಿವರಗಳನ್ನೂ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ತೆಗೆದುಕೊಳ್ಳಬೇಕಾಗುತ್ತದೆ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ದಿನಗಳಲ್ಲಿ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ಸಾಧಿಸಿದ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6.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ಮಾಹಿತಿಯನ್ನೂ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ಫಾರ್ಮೇಟ್‌ನಲ್ಲಿ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ಸ್ಪಷ್ಟವಾಗಿ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ಬರೆದಿಡಿ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ಅಗತ್ಯವಿದ್ದಾಗ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ವಿಳಾಸಗಳು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ಹೆಸರುಗಳು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ಸಂಖ್ಯೆಗಳ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ಅಗತ್ಯವಿರುವ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ಕೆಲಸವನ್ನು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ಬಿಡಬೇಡಿ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7.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ಸಂದರ್ಶಿಸುವ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ಮೀಟರ್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ಅಂತರವಿರುವುದನ್ನು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ಖಚಿತಪಡಿಸಿ</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ಜನಸಂದಣಿ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ಕುಳಿತುಕೊಳ್ಳಬೇಡಿ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ಸಾಧ್ಯವಾದಲ್ಲಿ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ಪ್ರದೇಶದಲ್ಲಿ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ಕುಳಿತುಕೊಳ್ಳಿ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ಸಾಬೂನು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ಸೆಕೆಂಡುಗಳ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ಅಲ್ಕೋಹಾಲ್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ಸ್ಯಾನಿಟೈಸರ್‌ನಿಂದ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ಸ್ಯಾನಿಟೈಸ್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ಮಾಡುತ್ತೀರಿ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ಖಚಿತಪಡಿಸಿ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11139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ಎರಡು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ವಿಧಗಳಲ್ಲಿ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ಇರುತ್ತವೆ</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ಉಸಿರಾಟದ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ಸಮಸ್ಯೆಯ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ರೋಗಚಿಹ್ನೆಗಳನ್ನು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ಮನೆಯಲ್ಲಿಯೇ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ವ್ಯವಸ್ಥೆಯಲ್ಲಿರುವುದು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ಸ್ವಯಂ-ಪ್ರತ್ಯೇಕವಾಗಿರಲು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ಶುಶ್ರೂಷೆ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ನೀಡುವವರ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ಸಕ್ರಿಯವಾದ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ಮೇಲ್ವಿಚಾರಣೆ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ಉಸಿರಾಟದ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ಸಮಸ್ಯೆಗಳನ್ನು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ತೋರಿಸುತ್ತಿರುವುದು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ಸಲಹೆಗಳನ್ನು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ತಕ್ಷಣವೇ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ವ್ಯವಸ್ಥೆಯಲ್ಲಿರುವುದು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b)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ಧರಿಸುವುದು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ಸಮೀಪದ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ಆರೋಗ್ಯ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ಸೌಲಭ್ಯವನ್ನು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ಸಂಪರ್ಕಿಸುವುದು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29712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40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9801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0182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ವಿಷಯಗಳನ್ನು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ಗಮನಿಸಿದ್ದೇವೆ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ವಿಷಯಗಳಲ್ಲಿ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ಕಲಿತಿರುವ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ಮುಖ್ಯ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ಪಾಯಿಂಟ್‌ಗಳನ್ನು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ನೆನಪಿಸಿಕೊಳ್ಳೋಣ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ಪ್ರತಿಯೊಂದರಲ್ಲಿ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ನೆನಪಿಟ್ಟುಕೊಳ್ಳಬೇಕಾದ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ಪಾಯಿಂಟ್‌ಗಳು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ತಿಳಿದುಕೊಳ್ಳಲು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ಪಾಕೆಟ್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ರೆಫರೆನ್ಸ್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ಪುಸ್ತಕವನ್ನು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ಓದಿ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ಸಾಮಾಜಿಕ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ಕಾಪಾಡುವ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ಅವಧಿಯಲ್ಲಿ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ಸಂದೇಶಗಳನ್ನು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FLW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ವೇದಿಕೆಗಳನ್ನು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ಬಳಸಿಕೊಳ್ಳಬೇಕಾಗುತ್ತದೆ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ಮೇಲ್ವಿಚಾರಣೆ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ಮಾಡುತ್ತಿರುವಾಗ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ಸಂದೇಶಗಳನ್ನು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ಕುಟುಂಬಕ್ಕೆ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ಸಂದೇಶಗಳನ್ನು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ವಾಟ್ಸ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ಗುಂಪುಗಳ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ಮೊಬೈಲ್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ಕಾರ್ಯಕ್ರಮಗಳನ್ನು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ಪ್ರಮುಖ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ಗುಂಪುಗಳೊಂದಿಗೆ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ಹಂಚಿಕೊಳ್ಳುವ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ಜನರನ್ನು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ಸೇವೆಗಳಾದ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ದಿನಸಿ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ಅಂಗಡಿಗಳು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ಔಷಧಿಗಳು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ಇತ್ಯಾದಿಗಾಗಿ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ಅವಕಾಶ</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IEC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ಮೆಟೀರಿಯಲ್‌ಗಳನ್ನು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ಪ್ರದರ್ಶಿಸುವ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ಸೇವೆಗಳಾದ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ತ್ಯಾಜ್ಯ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ಸಂಗ್ರಹ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ಅಂಬ್ಯುಲೆನ್ಸ್‌ಗಳ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ವಿಚಾರದಲ್ಲಿ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ಲಾಕ್‌ಡೌನ್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ಸಾಮಾಜಿಕ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ಕಾಪಾಡಿಕೊಳ್ಳುವ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ಅವಧಿಯಲ್ಲಿ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ಬಳಸಬಹುದಾದ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ವಿಧಾನ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ಪೊಲೀಸ್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ಕಾವಲಿನ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ಸಂದರ್ಭದಲ್ಲಿ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ಮೈಕ್‌ನಲ್ಲಿ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ಸಂದೇಶಗಳನ್ನು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ನೀಡುವಂತೆ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ಹೇಳಲಾಗಿದೆ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106335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203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2583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118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08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277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ಹೆಸರು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ಆಗಿರುತ್ತದೆ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ರೋಗವಾಗಿದೆ-2019ರಲ್ಲಿ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ಅನ್ವೇಷಿಸಲಾಗಿದೆ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kn-IN" sz="2200" b="0" i="0" dirty="0">
                <a:effectLst/>
                <a:latin typeface="Arial" panose="020B0604020202020204" pitchFamily="34" charset="0"/>
                <a:ea typeface="Arial" panose="020B0604020202020204" pitchFamily="34" charset="0"/>
                <a:cs typeface="Arial" panose="020B0604020202020204" pitchFamily="34" charset="0"/>
                <a:sym typeface="Gill Sans"/>
              </a:rPr>
              <a:t>ಅದು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SARS-CoV-2 </a:t>
            </a:r>
            <a:r>
              <a:rPr lang="kn-IN" sz="2200" b="0" i="0" dirty="0">
                <a:effectLst/>
                <a:latin typeface="Arial" panose="020B0604020202020204" pitchFamily="34" charset="0"/>
                <a:ea typeface="Arial" panose="020B0604020202020204" pitchFamily="34" charset="0"/>
                <a:cs typeface="Arial" panose="020B0604020202020204" pitchFamily="34" charset="0"/>
                <a:sym typeface="Gill Sans"/>
              </a:rPr>
              <a:t>ಎಂದು </a:t>
            </a:r>
            <a:r>
              <a:rPr lang="kn-IN" sz="2200" b="0" i="0" dirty="0" err="1">
                <a:effectLst/>
                <a:latin typeface="Arial" panose="020B0604020202020204" pitchFamily="34" charset="0"/>
                <a:ea typeface="Arial" panose="020B0604020202020204" pitchFamily="34" charset="0"/>
                <a:cs typeface="Arial" panose="020B0604020202020204" pitchFamily="34" charset="0"/>
                <a:sym typeface="Gill Sans"/>
              </a:rPr>
              <a:t>ಹೆಸರಿಸಲಾಗಿರುವ</a:t>
            </a:r>
            <a:r>
              <a:rPr lang="k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kn-IN"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ಕೊರೊನಾವೈರಸ್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kn-IN" sz="2200" b="0" i="0" dirty="0">
                <a:effectLst/>
                <a:latin typeface="Arial" panose="020B0604020202020204" pitchFamily="34" charset="0"/>
                <a:ea typeface="Arial" panose="020B0604020202020204" pitchFamily="34" charset="0"/>
                <a:cs typeface="Arial" panose="020B0604020202020204" pitchFamily="34" charset="0"/>
                <a:sym typeface="Gill Sans"/>
              </a:rPr>
              <a:t>ನಿಂದ ಬರುತ್ತದೆ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ಗಂಭೀರ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ಏಕೆಂದರೆ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ಗಂಭೀರ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ಮಾರಕ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ಶ್ವಾಸಕೋಶದ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ರೋಗ-ಕೊರೊನಾವೈರಸ್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ಕುಟುಂಬದ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ಹೆಸರು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ಕೊರೊನಾವೈರಸ್‌ಗಳು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ಹಲವಾರು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ರೋಗಗಳಾದ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HINI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ಸಾಮಾನ್ಯ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ಇನ್‌ಫ್ಲುಯೆಂಜಾಗಳಿಗೂ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ಕಾರಣವಾಗುತ್ತವೆ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‌-19ರ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ರೋಗಚಿಹ್ನೆಗಳೆಂದರೆ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ಉಸಿರಾಟದ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ಸಮಸ್ಯೆಯಾಗಿರುತ್ತದೆ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ಒಬ್ಬ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ರೋಗಚಿಹ್ನೆಗಳು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ಕಂಡುಬಂದಲ್ಲಿ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ಸ್ಲೈಡ್‌ನಲ್ಲಿ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ಕೊಡಲಾಗಿರುವ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ಸರ್ಕಾರಿ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ಸಹಾಯವಾಣಿ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ಸಂಖ್ಯೆಗಳನ್ನು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ತಕ್ಷಣವೇ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ಸಂಪರ್ಕದಲ್ಲಿದ್ದ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ಕೊವಿಡ್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ರೋಗವಿರುವುದು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ದೃಢೀಕರಣವಾಗಿರುವುದು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ತಕ್ಷಣವೇ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ತಕ್ಷಣವೇ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ಸಹಾಯವಾಣಿ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ಸಂಖ್ಯೆಯನ್ನು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ಸಂಪರ್ಕಿಸಬೇಕು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759999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1740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56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ಅಭ್ಯಾಸದಲ್ಲಿ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ನಗರ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ಪ್ರದೇಶಗಳಲ್ಲಿ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ಬಳಸಲಾಗುವ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ಸಮುದಾಯ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ಬೆಂಬಲ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ಅಭ್ಯಾಸಗಳನ್ನು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ಪೂರ್ಣಗೊಳಿಸಿದ್ದೇವೆ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ನಗರ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ಪ್ರದೇಶಗಳು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ವಿಭಿನ್ನ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ಸವಾಲುಗಳನ್ನು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ಮುಂದಿಡುತ್ತವೆ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ಗಮನಿಸಿ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ನಿಭಾಯಿಸಬೇಕಾಗುತ್ತದೆ</a:t>
            </a:r>
            <a:r>
              <a:rPr lang="en-US" sz="2200" b="0" i="0">
                <a:effectLst/>
                <a:latin typeface="Arial" panose="020B0604020202020204" pitchFamily="34" charset="0"/>
                <a:ea typeface="Arial" panose="020B0604020202020204" pitchFamily="34" charset="0"/>
                <a:cs typeface="Arial" panose="020B0604020202020204" pitchFamily="34" charset="0"/>
                <a:sym typeface="Gill Sans"/>
              </a:rPr>
              <a:t>.</a:t>
            </a:r>
            <a:endParaRPr lang="en-US" dirty="0"/>
          </a:p>
        </p:txBody>
      </p:sp>
    </p:spTree>
    <p:extLst>
      <p:ext uri="{BB962C8B-B14F-4D97-AF65-F5344CB8AC3E}">
        <p14:creationId xmlns:p14="http://schemas.microsoft.com/office/powerpoint/2010/main" val="1812123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6493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3105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4193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186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ಬರಬಹುದು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ಶ್ವಾಸಕೋಶದ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ಪ್ರಯಾಣಿಸುತ್ತದೆ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ಸೀನಿದಾಗ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ಕೆಮ್ಮಿದಾಗ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ಕೈಮೇಲೆ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ಮುಖವನ್ನು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ಸ್ಪರ್ಶಿಸಿದಾಗ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ಮುಚ್ಚಿರದಾಗ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ದ್ರವಹನಿಯು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ಬಿದ್ದಾಗ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ಹರಡುತ್ತದೆ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ಮೇಲ್ಮೈನಿಂದ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ವರ್ಗಾವಣೆಯಾಗುತ್ತದೆ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ಕಣ್ಣುಗಳು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ಸ್ಪರ್ಶಿಸಿದಾಗ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ತೂರಿಕೊಳ್ಳುತ್ತದೆ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ಜೀವಂತವಾಗಿ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ಜ್ಞಾನವೂ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ಸ್ವಚ್ಛವಾಗಿಡುವುದು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ಮುಖವನ್ನು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ಸ್ಪರ್ಶಿಸದೆ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ತಡೆಯುವ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ಪ್ರಮುಖ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ದಾರಿಯಾಗಿದೆ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ತಿಳಿದುಕೊಳ್ಳುತ್ತೇವೆ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20073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ಸ್ಲೈಡ್‌ನಲ್ಲಿ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ಬಗ್ಗೆ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ಮಾತನಾಡಿದೆವು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ತಡೆಯಬಹುದು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1.ಕೈಗಳನ್ನು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ಸಾಬೂನಿನಿಂದ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ತೊಳೆಯುವುದರಿಂದ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ಆಲ್ಕೋಹಾಲ್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ಅಂಶವಿರುವ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ಸ್ಯಾನಿಟೈಸರ್‌ನಿಂದಲೂ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ಸಾಯುತ್ತದೆ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ಸಾಬೂನಿನಿಂದ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ಸೆಕೆಂಡುಗಳ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ಕೊಲ್ಲಬಹುದು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ಕೋಶದ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ಗೋಡೆಗಳು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ಉಜ್ಜಿ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ಬಹಳಷ್ಟು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ಆಲ್ಕೋಹಾಲ್‌ನಿಂದಲೂ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ಉಜ್ಜದೆ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ರಕ್ಷಣೆ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ಬೀಳುವುದಿಲ್ಲ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ಹಾನಿಯಾಗುವುದಿಲ್ಲ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ಹೇಳಿರುವಂತೆ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ಕೈಕುಲುಕುವ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ಪ್ರಸರಣಗೊಳ್ಳುತ್ತವೆ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ಬ್ಯಾಕ್ಟೀರಿಯ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ಸಾಧ್ಯತೆಯಿದೆ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ಬ್ಯಾಕ್ಟೀರಿಯ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ಹೊರಮೈಯನ್ನು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ಸ್ಪರ್ಶಿಸುವ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ಪ್ರಸರಣಗೊಳ್ಳುತ್ತದೆ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ಸ್ವಚ್ಛವಾಗಿಡುವ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ಅಭ್ಯಾಸಗಳನ್ನು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ಹೊಂದಿರಬೇಕು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29291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ಗಾಳಿಯಲ್ಲಿ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ಬಿಡಬಾರದು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ಕಾರಣಕ್ಕಾಗಿ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ಹೆಚ್ಚು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ತಡೆಯಲು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ಸಮಯದಲ್ಲಿಯೂ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ಶ್ವಾಸಕೋಶದ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ಆರೋಗ್ಯವನ್ನು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ಕಾಪಾಡಿಕೊಳ್ಳಬೇಕಾಗುತ್ತದೆ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ಸೆರಗುಗಳನ್ನು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ಸೀನುವಾಗ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ಬಳಸಬೇಡಿ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ಏಕೆಂದರೆ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ಇವುಗಳನ್ನು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ಒರೆಸಲು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ರೋಗಾಣುಗಳು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ಕೈಗಳಿಂದ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ಕಣ್ಣಿಗೆ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ಪ್ರಸರಣಗೊಳ್ಳಬಹುದು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10997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389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ಸಾಮಾಜಿಕ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ಕಾಪಾಡಿಕೊಳ್ಳುವುದು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ಮಂದಿಯ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ನಡುವೆ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ಕಾಪಾಡಿಕೊಳ್ಳುವುದು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ಇತರರು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ಅವರಿಂದ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ಹೊರಬರುವ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ಸೋಂಕುಕಾರಿ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ದ್ರವಹನಿಗಳು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ಸಂಪರ್ಕಿಸದಂತೆ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ಇರುತ್ತೀರಿ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ಮಾತ್ರಕ್ಕೆ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ಸಮೀಪಕ್ಕೆ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ಎಂದೇನಲ್ಲ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ಜಾಗರೂಕವಾಗಿರಲು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ಅಗತ್ಯವಾಗಿರುತ್ತದೆ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ಸಾಮಾಜಿಕ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ಕಾಯ್ದುಕೊಳ್ಳುವುದು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ಜನಸಂದಣಿ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ಜಾಗಕ್ಕೆ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ಜೊತೆಯಾಗಿ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ಸೇರಬೇಕಾಗಿರುವ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ಕಾರ್ಯಕ್ರಮಗಳನ್ನು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ಆಯೋಜಿಸುವುದಿಲ್ಲ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ಎಲ್ಲಾವೂ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ಒಬ್ಬ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ಮತ್ತೊಬ್ಬನಿಗೆ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ಹರಿದಾಡಲು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ಕಾರಣವಾಗುತ್ತದೆ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ಬಹಳಷ್ಟು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ಸಮಯ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ಜೀವಂತವಾಗಿರಲು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ಸಾಧ್ಯವಿಲ್ಲ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ತಿಳಿದಿರಲಿ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ಬೆಳೆಯಲು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ಉತ್ತಮ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ಉಳಿದುಕೊಳ್ಳಲು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ಅಗತ್ಯವಿರುತ್ತದೆ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ಸಿಗದೆ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ಹೋಗುತ್ತದೆ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ಜನರು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ಸುತ್ತಮುತ್ತಲು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ಇದ್ದಾಗ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ಬಳಸಿದ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ಸ್ಥಳಗಳು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ಸ್ಪರ್ಶಿಸಿದ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ವಸ್ತುಗಳ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ಮೂಲಕ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ಒಬ್ಬ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ವ್ಯಕ್ತಿಯಿಂದ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ಮತ್ತೊಬ್ಬನಿಗೆ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ಪ್ರಸರಣಗೊಳ್ಳುತ್ತದೆ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ಕಾರಣದಿಂದ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ಅವಧಿಯಲ್ಲಿ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ಮಾನವನಿಂದ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ಮಾನವನಿಗೆ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ಸಂಪರ್ಕವಾಗದಂತೆ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ತಡೆಯುವುದು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ಅಗತ್ಯವಾಗಿರುತ್ತದೆ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ಯಾರಿಗೆ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ಬೇಕಾದರೂ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ಬರಬಹುದಾಗಿದ್ದರೂ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ವೃದ್ಧರಲ್ಲಿ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ಅಥವಾ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ಈಗಾಗಲೇ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ನಿರ್ದಿಷ್ಟ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ಅನಾರೋಗ್ಯಗಳನ್ನು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ಹೊಂದಿರುವ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ವ್ಯಕ್ತಿಗಳಿಗೆ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ತಗಲಿದಾಗ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ಗಂಭೀರವಾಗಿ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ಪರಿಣಮಿಸುತ್ತದೆ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ಏಕೆಂದರೆ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ಅಂತಹ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ವ್ಯಕ್ತಿಗಳ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ನಿರೋಧಕ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ವ್ಯವಸ್ಥೆಗಳು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ದುರ್ಬಲವಾಗಿರುತ್ತವೆ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ತರುವ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ರೋಗಾಣುಗಳು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ಮಾಡಿದಾಗ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ದೇಹವನ್ನು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ರಕ್ಷಿಸಿಕೊಳ್ಳಲು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ಸಾಧ್ಯವಾಗುವುದಿಲ್ಲ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ಈಗ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ನಮ್ಮ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ದೇಹಗಳನ್ನು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ವೈರಸ್‌ಗಳು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ಮತ್ತು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ಬ್ಯಾಕ್ಟೀರಿಯಗಳ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ದಾಳಿಗಳಿಂದ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ರಕ್ಷಣೆಗೆ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ಸಿದ್ಧಪಡಿಸಲು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ರೋಗನಿರೋಧಕಗೊಳಿಸುವುದು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ಎಷ್ಟು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ಅಗತ್ಯ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ಎನ್ನುವುದನ್ನು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ನೀವು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ಅರ್ಥಮಾಡಿಕೊಂಡಿದ್ದೀರಿ</a:t>
            </a:r>
            <a:r>
              <a:rPr lang="en-IN" dirty="0">
                <a:effectLst/>
              </a:rPr>
              <a:t> </a:t>
            </a:r>
            <a:endParaRPr lang="en-US" dirty="0"/>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72990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0.jpg"/><Relationship Id="rId39" Type="http://schemas.openxmlformats.org/officeDocument/2006/relationships/image" Target="../media/image123.jpg"/><Relationship Id="rId21" Type="http://schemas.openxmlformats.org/officeDocument/2006/relationships/image" Target="../media/image105.jpg"/><Relationship Id="rId34" Type="http://schemas.openxmlformats.org/officeDocument/2006/relationships/image" Target="../media/image118.jpg"/><Relationship Id="rId7" Type="http://schemas.openxmlformats.org/officeDocument/2006/relationships/image" Target="../media/image8.png"/><Relationship Id="rId2" Type="http://schemas.openxmlformats.org/officeDocument/2006/relationships/notesSlide" Target="../notesSlides/notesSlide31.xml"/><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3.jpg"/><Relationship Id="rId41" Type="http://schemas.openxmlformats.org/officeDocument/2006/relationships/image" Target="../media/image125.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5.jpg"/><Relationship Id="rId24" Type="http://schemas.openxmlformats.org/officeDocument/2006/relationships/image" Target="../media/image108.jpg"/><Relationship Id="rId32" Type="http://schemas.openxmlformats.org/officeDocument/2006/relationships/image" Target="../media/image116.jpg"/><Relationship Id="rId37" Type="http://schemas.openxmlformats.org/officeDocument/2006/relationships/image" Target="../media/image121.jpg"/><Relationship Id="rId40" Type="http://schemas.openxmlformats.org/officeDocument/2006/relationships/image" Target="../media/image124.jpg"/><Relationship Id="rId5" Type="http://schemas.openxmlformats.org/officeDocument/2006/relationships/image" Target="../media/image6.png"/><Relationship Id="rId15" Type="http://schemas.openxmlformats.org/officeDocument/2006/relationships/image" Target="../media/image99.jpg"/><Relationship Id="rId23" Type="http://schemas.openxmlformats.org/officeDocument/2006/relationships/image" Target="../media/image107.jpg"/><Relationship Id="rId28" Type="http://schemas.openxmlformats.org/officeDocument/2006/relationships/image" Target="../media/image112.jpg"/><Relationship Id="rId36" Type="http://schemas.openxmlformats.org/officeDocument/2006/relationships/image" Target="../media/image120.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5.jpg"/><Relationship Id="rId4" Type="http://schemas.openxmlformats.org/officeDocument/2006/relationships/audio" Target="../media/audio2.wav"/><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6.jpg"/><Relationship Id="rId27" Type="http://schemas.openxmlformats.org/officeDocument/2006/relationships/image" Target="../media/image111.jpg"/><Relationship Id="rId30" Type="http://schemas.openxmlformats.org/officeDocument/2006/relationships/image" Target="../media/image114.jpg"/><Relationship Id="rId35" Type="http://schemas.openxmlformats.org/officeDocument/2006/relationships/image" Target="../media/image119.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2"/>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4"/>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5"/>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6"/>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71995" y="5760224"/>
            <a:ext cx="11042097" cy="5061848"/>
            <a:chOff x="6562395" y="5191769"/>
            <a:chExt cx="11042097" cy="5061848"/>
          </a:xfrm>
        </p:grpSpPr>
        <p:pic>
          <p:nvPicPr>
            <p:cNvPr id="125" name="Image" descr="Image"/>
            <p:cNvPicPr>
              <a:picLocks noChangeAspect="1"/>
            </p:cNvPicPr>
            <p:nvPr/>
          </p:nvPicPr>
          <p:blipFill>
            <a:blip r:embed="rId6"/>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7230901"/>
              <a:ext cx="1082498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defTabSz="412750">
                <a:defRPr sz="4800" b="0" cap="all">
                  <a:solidFill>
                    <a:srgbClr val="FFFFFF"/>
                  </a:solidFill>
                  <a:effectLst>
                    <a:outerShdw blurRad="38100" dist="19050" dir="2700000" rotWithShape="0">
                      <a:srgbClr val="000000">
                        <a:alpha val="40000"/>
                      </a:srgbClr>
                    </a:outerShdw>
                  </a:effectLst>
                </a:defRPr>
              </a:pPr>
              <a:r>
                <a:rPr lang="kn-IN" sz="6000" b="0" cap="all" dirty="0"/>
                <a:t>ಪ್ರತಿ</a:t>
              </a:r>
              <a:r>
                <a:rPr lang="en-US" sz="6000" b="0" cap="all" dirty="0" err="1"/>
                <a:t>ಸ್ಪಂದನೆ</a:t>
              </a:r>
              <a:r>
                <a:rPr lang="kn-IN" sz="6000" b="0" cap="all" dirty="0"/>
                <a:t> ಮತ್ತು </a:t>
              </a:r>
              <a:r>
                <a:rPr lang="en-US" sz="6000" b="0" cap="all" dirty="0" err="1"/>
                <a:t>ನಿಯಂತ್ರಕ</a:t>
              </a:r>
              <a:r>
                <a:rPr lang="kn-IN" sz="6000" b="0" cap="all" dirty="0"/>
                <a:t> ಕ್ರಮಗಳು</a:t>
              </a:r>
              <a:r>
                <a:rPr lang="en-IN" sz="6000" b="0" cap="all" dirty="0"/>
                <a:t> </a:t>
              </a:r>
              <a:endParaRPr kumimoji="0" sz="6000" b="0" u="none" strike="noStrike" kern="0" cap="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COVID-19</a:t>
              </a:r>
            </a:p>
          </p:txBody>
        </p:sp>
        <p:sp>
          <p:nvSpPr>
            <p:cNvPr id="128" name="Training of ANM, ASHA, AWW &amp; OTHERS"/>
            <p:cNvSpPr txBox="1"/>
            <p:nvPr/>
          </p:nvSpPr>
          <p:spPr>
            <a:xfrm>
              <a:off x="6562395" y="9093043"/>
              <a:ext cx="11042097" cy="1160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defTabSz="412750">
                <a:lnSpc>
                  <a:spcPct val="150000"/>
                </a:lnSpc>
                <a:defRPr sz="3600" cap="small">
                  <a:solidFill>
                    <a:srgbClr val="FFFFFF"/>
                  </a:solidFill>
                  <a:effectLst>
                    <a:outerShdw blurRad="38100" dist="19050" dir="2700000" rotWithShape="0">
                      <a:srgbClr val="000000">
                        <a:alpha val="40000"/>
                      </a:srgbClr>
                    </a:outerShdw>
                  </a:effectLst>
                </a:defRPr>
              </a:pPr>
              <a:r>
                <a:rPr lang="en-US" sz="5000" b="0" cap="small" dirty="0"/>
                <a:t>ANM, ASHA, AWW </a:t>
              </a:r>
              <a:r>
                <a:rPr lang="en-US" sz="5000" b="0" cap="small" dirty="0" err="1"/>
                <a:t>ಗಳ</a:t>
              </a:r>
              <a:r>
                <a:rPr lang="kn-IN" sz="5000" b="0" cap="small" dirty="0"/>
                <a:t> ತರಬೇತಿ</a:t>
              </a:r>
              <a:r>
                <a:rPr lang="en-IN" sz="5000" b="0" cap="small" dirty="0"/>
                <a:t> </a:t>
              </a:r>
              <a:endParaRPr kumimoji="0" sz="5000" b="0" u="none" strike="noStrike" kern="0" cap="sm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grpSp>
      <p:pic>
        <p:nvPicPr>
          <p:cNvPr id="129" name="Image" descr="Image"/>
          <p:cNvPicPr>
            <a:picLocks noChangeAspect="1"/>
          </p:cNvPicPr>
          <p:nvPr/>
        </p:nvPicPr>
        <p:blipFill>
          <a:blip r:embed="rId6"/>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38016879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2" y="454085"/>
            <a:ext cx="3627816" cy="1021626"/>
            <a:chOff x="0" y="0"/>
            <a:chExt cx="3627814" cy="1021624"/>
          </a:xfrm>
        </p:grpSpPr>
        <p:sp>
          <p:nvSpPr>
            <p:cNvPr id="394"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292346" y="218711"/>
              <a:ext cx="3294939"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en-US" b="0" dirty="0" err="1"/>
                <a:t>ಪ್ರಕರಣದ</a:t>
              </a:r>
              <a:r>
                <a:rPr lang="en-US" b="0" dirty="0"/>
                <a:t> </a:t>
              </a:r>
              <a:r>
                <a:rPr lang="en-US" b="0" dirty="0" err="1"/>
                <a:t>ಅಧ್ಯಯನ</a:t>
              </a:r>
              <a:r>
                <a:rPr lang="en-IN" b="0" dirty="0"/>
                <a:t> </a:t>
              </a:r>
              <a:endParaRPr b="0" dirty="0">
                <a:latin typeface="Arial" panose="020B0604020202020204" pitchFamily="34" charset="0"/>
                <a:cs typeface="Arial" panose="020B0604020202020204" pitchFamily="34" charset="0"/>
              </a:endParaRPr>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193377" y="229504"/>
              <a:ext cx="8418970"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a:pPr>
              <a:r>
                <a:rPr lang="en-US" sz="3200" b="0" dirty="0" err="1"/>
                <a:t>ಪ್ರಶ್ನೆ</a:t>
              </a:r>
              <a:r>
                <a:rPr lang="en-US" sz="3200" b="0" dirty="0"/>
                <a:t> 1:ನೀವು </a:t>
              </a:r>
              <a:r>
                <a:rPr lang="en-US" sz="3200" b="0" dirty="0" err="1"/>
                <a:t>ಅಲ್ಲಿ</a:t>
              </a:r>
              <a:r>
                <a:rPr lang="en-US" sz="3200" b="0" dirty="0"/>
                <a:t> </a:t>
              </a:r>
              <a:r>
                <a:rPr lang="en-US" sz="3200" b="0" dirty="0" err="1"/>
                <a:t>ಗ್ರಾಹಕರಾಗಿ</a:t>
              </a:r>
              <a:r>
                <a:rPr lang="en-US" sz="3200" b="0" dirty="0"/>
                <a:t> </a:t>
              </a:r>
              <a:r>
                <a:rPr lang="en-US" sz="3200" b="0" dirty="0" err="1"/>
                <a:t>ಇದ್ದಲ್ಲಿ</a:t>
              </a:r>
              <a:r>
                <a:rPr lang="en-US" sz="3200" b="0" dirty="0"/>
                <a:t> </a:t>
              </a:r>
              <a:r>
                <a:rPr lang="en-US" sz="3200" b="0" dirty="0" err="1"/>
                <a:t>ಏನು</a:t>
              </a:r>
              <a:r>
                <a:rPr lang="en-US" sz="3200" b="0" dirty="0"/>
                <a:t> </a:t>
              </a:r>
              <a:r>
                <a:rPr lang="en-US" sz="3200" b="0" dirty="0" err="1"/>
                <a:t>ಮಾಡುತ್ತೀರಿ</a:t>
              </a:r>
              <a:r>
                <a:rPr lang="en-US" sz="3200" b="0" dirty="0"/>
                <a:t>?</a:t>
              </a:r>
              <a:r>
                <a:rPr lang="en-IN" sz="3200" b="0" dirty="0"/>
                <a:t> </a:t>
              </a:r>
              <a:endParaRPr sz="3200" b="0" dirty="0">
                <a:latin typeface="Arial" panose="020B0604020202020204" pitchFamily="34" charset="0"/>
                <a:cs typeface="Arial" panose="020B0604020202020204" pitchFamily="34" charset="0"/>
              </a:endParaRPr>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187112" y="193826"/>
              <a:ext cx="8838957"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cap="all">
                  <a:solidFill>
                    <a:srgbClr val="FFFFFF"/>
                  </a:solidFill>
                </a:defRPr>
              </a:pPr>
              <a:r>
                <a:rPr lang="en-US" sz="3200" b="0" cap="all" dirty="0" err="1">
                  <a:solidFill>
                    <a:schemeClr val="tx1"/>
                  </a:solidFill>
                </a:rPr>
                <a:t>ಪ್ರಶ್ನೆ</a:t>
              </a:r>
              <a:r>
                <a:rPr lang="en-US" sz="3200" b="0" cap="all" dirty="0">
                  <a:solidFill>
                    <a:schemeClr val="tx1"/>
                  </a:solidFill>
                </a:rPr>
                <a:t> 2:ನೀವು </a:t>
              </a:r>
              <a:r>
                <a:rPr lang="en-US" sz="3200" b="0" cap="all" dirty="0" err="1">
                  <a:solidFill>
                    <a:schemeClr val="tx1"/>
                  </a:solidFill>
                </a:rPr>
                <a:t>ಅಂಗಡಿಯವರಾಗಿದ್ದಲ್ಲಿ</a:t>
              </a:r>
              <a:r>
                <a:rPr lang="en-US" sz="3200" b="0" cap="all" dirty="0">
                  <a:solidFill>
                    <a:schemeClr val="tx1"/>
                  </a:solidFill>
                </a:rPr>
                <a:t> </a:t>
              </a:r>
              <a:r>
                <a:rPr lang="en-US" sz="3200" b="0" cap="all" dirty="0" err="1">
                  <a:solidFill>
                    <a:schemeClr val="tx1"/>
                  </a:solidFill>
                </a:rPr>
                <a:t>ನೀವೇನು</a:t>
              </a:r>
              <a:r>
                <a:rPr lang="en-US" sz="3200" b="0" cap="all" dirty="0">
                  <a:solidFill>
                    <a:schemeClr val="tx1"/>
                  </a:solidFill>
                </a:rPr>
                <a:t> </a:t>
              </a:r>
              <a:r>
                <a:rPr lang="en-US" sz="3200" b="0" cap="all" dirty="0" err="1">
                  <a:solidFill>
                    <a:schemeClr val="tx1"/>
                  </a:solidFill>
                </a:rPr>
                <a:t>ಮಾಡುತ್ತಿದ್ದಿರಿ</a:t>
              </a:r>
              <a:r>
                <a:rPr lang="en-US" sz="3200" b="0" cap="all" dirty="0">
                  <a:solidFill>
                    <a:schemeClr val="tx1"/>
                  </a:solidFill>
                </a:rPr>
                <a:t>?</a:t>
              </a:r>
              <a:r>
                <a:rPr lang="en-IN" sz="3200" b="0" cap="all" dirty="0">
                  <a:solidFill>
                    <a:schemeClr val="tx1"/>
                  </a:solidFill>
                </a:rPr>
                <a:t> </a:t>
              </a:r>
              <a:endParaRPr sz="3200" b="0" dirty="0">
                <a:solidFill>
                  <a:schemeClr val="tx1"/>
                </a:solidFill>
                <a:latin typeface="Arial" panose="020B0604020202020204" pitchFamily="34" charset="0"/>
                <a:cs typeface="Arial" panose="020B0604020202020204" pitchFamily="34" charset="0"/>
              </a:endParaRPr>
            </a:p>
          </p:txBody>
        </p:sp>
      </p:grpSp>
      <p:grpSp>
        <p:nvGrpSpPr>
          <p:cNvPr id="409" name="Group"/>
          <p:cNvGrpSpPr/>
          <p:nvPr/>
        </p:nvGrpSpPr>
        <p:grpSpPr>
          <a:xfrm>
            <a:off x="620709" y="10523415"/>
            <a:ext cx="10719067" cy="1124257"/>
            <a:chOff x="0" y="0"/>
            <a:chExt cx="1071906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155278" y="294189"/>
              <a:ext cx="10563788"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cap="all"/>
              </a:pPr>
              <a:r>
                <a:rPr lang="en-US" sz="3200" b="0" cap="all" dirty="0" err="1"/>
                <a:t>ಪ್ರಶ್ನೆ</a:t>
              </a:r>
              <a:r>
                <a:rPr lang="en-US" sz="3200" b="0" cap="all" dirty="0"/>
                <a:t> 3:ಆರೋಗ್ಯ </a:t>
              </a:r>
              <a:r>
                <a:rPr lang="en-US" sz="3200" b="0" cap="all" dirty="0" err="1"/>
                <a:t>ಕಾರ್ಯಕರ್ತರಾಗಿ</a:t>
              </a:r>
              <a:r>
                <a:rPr lang="en-US" sz="3200" b="0" cap="all" dirty="0"/>
                <a:t> </a:t>
              </a:r>
              <a:r>
                <a:rPr lang="en-US" sz="3200" b="0" cap="all" dirty="0" err="1"/>
                <a:t>ನೀವೇನು</a:t>
              </a:r>
              <a:r>
                <a:rPr lang="en-US" sz="3200" b="0" cap="all" dirty="0"/>
                <a:t> </a:t>
              </a:r>
              <a:r>
                <a:rPr lang="en-US" sz="3200" b="0" cap="all" dirty="0" err="1"/>
                <a:t>ಸಲಹೆ</a:t>
              </a:r>
              <a:r>
                <a:rPr lang="en-US" sz="3200" b="0" cap="all" dirty="0"/>
                <a:t>/</a:t>
              </a:r>
              <a:r>
                <a:rPr lang="en-US" sz="3200" b="0" cap="all" dirty="0" err="1"/>
                <a:t>ಸೂಚನೆ</a:t>
              </a:r>
              <a:r>
                <a:rPr lang="en-US" sz="3200" b="0" cap="all" dirty="0"/>
                <a:t> </a:t>
              </a:r>
              <a:r>
                <a:rPr lang="en-US" sz="3200" b="0" cap="all" dirty="0" err="1"/>
                <a:t>ನೀಡುವಿರಿ</a:t>
              </a:r>
              <a:r>
                <a:rPr lang="en-US" sz="3200" b="0" cap="all" dirty="0"/>
                <a:t>?</a:t>
              </a:r>
              <a:r>
                <a:rPr lang="en-IN" sz="3200" b="0" dirty="0"/>
                <a:t> </a:t>
              </a:r>
              <a:endParaRPr sz="3200" b="0" dirty="0">
                <a:latin typeface="Arial" panose="020B0604020202020204" pitchFamily="34" charset="0"/>
                <a:cs typeface="Arial" panose="020B0604020202020204" pitchFamily="34" charset="0"/>
              </a:endParaRPr>
            </a:p>
          </p:txBody>
        </p:sp>
      </p:grpSp>
      <p:grpSp>
        <p:nvGrpSpPr>
          <p:cNvPr id="412" name="Group"/>
          <p:cNvGrpSpPr/>
          <p:nvPr/>
        </p:nvGrpSpPr>
        <p:grpSpPr>
          <a:xfrm>
            <a:off x="13019912" y="454085"/>
            <a:ext cx="3627816" cy="1090745"/>
            <a:chOff x="0" y="0"/>
            <a:chExt cx="3627814" cy="1090743"/>
          </a:xfrm>
        </p:grpSpPr>
        <p:sp>
          <p:nvSpPr>
            <p:cNvPr id="410"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1" name="ANSWERS"/>
            <p:cNvSpPr txBox="1"/>
            <p:nvPr/>
          </p:nvSpPr>
          <p:spPr>
            <a:xfrm>
              <a:off x="587060" y="218711"/>
              <a:ext cx="2725744" cy="872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en-US" sz="5000" b="0" dirty="0" err="1"/>
                <a:t>ಉತ್ತರಗಳು</a:t>
              </a:r>
              <a:endParaRPr lang="en-IN" sz="5000" b="0" dirty="0"/>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835688" y="2639087"/>
            <a:ext cx="11128845" cy="3179397"/>
            <a:chOff x="835688" y="2639087"/>
            <a:chExt cx="11128845"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566484" y="2639087"/>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731998" y="2273008"/>
            <a:ext cx="7834486" cy="4031873"/>
          </a:xfrm>
          <a:prstGeom prst="rect">
            <a:avLst/>
          </a:prstGeom>
        </p:spPr>
        <p:txBody>
          <a:bodyPr wrap="square">
            <a:spAutoFit/>
          </a:bodyPr>
          <a:lstStyle/>
          <a:p>
            <a:pPr algn="l"/>
            <a:r>
              <a:rPr lang="en-US" sz="3200" b="0" dirty="0" err="1">
                <a:solidFill>
                  <a:schemeClr val="bg1"/>
                </a:solidFill>
              </a:rPr>
              <a:t>ಸ್ಮಿತಾ</a:t>
            </a:r>
            <a:r>
              <a:rPr lang="en-US" sz="3200" b="0" dirty="0">
                <a:solidFill>
                  <a:schemeClr val="bg1"/>
                </a:solidFill>
              </a:rPr>
              <a:t> </a:t>
            </a:r>
            <a:r>
              <a:rPr lang="en-US" sz="3200" b="0" dirty="0" err="1">
                <a:solidFill>
                  <a:schemeClr val="bg1"/>
                </a:solidFill>
              </a:rPr>
              <a:t>ತರಕಾರಿ</a:t>
            </a:r>
            <a:r>
              <a:rPr lang="en-US" sz="3200" b="0" dirty="0">
                <a:solidFill>
                  <a:schemeClr val="bg1"/>
                </a:solidFill>
              </a:rPr>
              <a:t> </a:t>
            </a:r>
            <a:r>
              <a:rPr lang="en-US" sz="3200" b="0" dirty="0" err="1">
                <a:solidFill>
                  <a:schemeClr val="bg1"/>
                </a:solidFill>
              </a:rPr>
              <a:t>ಖರೀದಿಸಲು</a:t>
            </a:r>
            <a:r>
              <a:rPr lang="en-US" sz="3200" b="0" dirty="0">
                <a:solidFill>
                  <a:schemeClr val="bg1"/>
                </a:solidFill>
              </a:rPr>
              <a:t> </a:t>
            </a:r>
            <a:r>
              <a:rPr lang="en-US" sz="3200" b="0" dirty="0" err="1">
                <a:solidFill>
                  <a:schemeClr val="bg1"/>
                </a:solidFill>
              </a:rPr>
              <a:t>ಹೊರಗೆ</a:t>
            </a:r>
            <a:r>
              <a:rPr lang="en-US" sz="3200" b="0" dirty="0">
                <a:solidFill>
                  <a:schemeClr val="bg1"/>
                </a:solidFill>
              </a:rPr>
              <a:t> </a:t>
            </a:r>
            <a:r>
              <a:rPr lang="en-US" sz="3200" b="0" dirty="0" err="1">
                <a:solidFill>
                  <a:schemeClr val="bg1"/>
                </a:solidFill>
              </a:rPr>
              <a:t>ಹೋಗಿದ್ದಾಳೆ</a:t>
            </a:r>
            <a:r>
              <a:rPr lang="en-US" sz="3200" b="0" dirty="0">
                <a:solidFill>
                  <a:schemeClr val="bg1"/>
                </a:solidFill>
              </a:rPr>
              <a:t>. </a:t>
            </a:r>
            <a:r>
              <a:rPr lang="en-US" sz="3200" b="0" dirty="0" err="1">
                <a:solidFill>
                  <a:schemeClr val="bg1"/>
                </a:solidFill>
              </a:rPr>
              <a:t>ಆಕೆಗೆ</a:t>
            </a:r>
            <a:r>
              <a:rPr lang="en-US" sz="3200" b="0" dirty="0">
                <a:solidFill>
                  <a:schemeClr val="bg1"/>
                </a:solidFill>
              </a:rPr>
              <a:t> </a:t>
            </a:r>
            <a:r>
              <a:rPr lang="en-US" sz="3200" b="0" dirty="0" err="1">
                <a:solidFill>
                  <a:schemeClr val="bg1"/>
                </a:solidFill>
              </a:rPr>
              <a:t>ಶೀತವಾಗಿ</a:t>
            </a:r>
            <a:r>
              <a:rPr lang="en-US" sz="3200" b="0" dirty="0">
                <a:solidFill>
                  <a:schemeClr val="bg1"/>
                </a:solidFill>
              </a:rPr>
              <a:t> </a:t>
            </a:r>
            <a:r>
              <a:rPr lang="en-US" sz="3200" b="0" dirty="0" err="1">
                <a:solidFill>
                  <a:schemeClr val="bg1"/>
                </a:solidFill>
              </a:rPr>
              <a:t>ನೆಗಡಿಯಾಗಿದೆ</a:t>
            </a:r>
            <a:r>
              <a:rPr lang="en-US" sz="3200" b="0" dirty="0">
                <a:solidFill>
                  <a:schemeClr val="bg1"/>
                </a:solidFill>
              </a:rPr>
              <a:t> </a:t>
            </a:r>
            <a:r>
              <a:rPr lang="en-US" sz="3200" b="0" dirty="0" err="1">
                <a:solidFill>
                  <a:schemeClr val="bg1"/>
                </a:solidFill>
              </a:rPr>
              <a:t>ಮತ್ತು</a:t>
            </a:r>
            <a:r>
              <a:rPr lang="en-US" sz="3200" b="0" dirty="0">
                <a:solidFill>
                  <a:schemeClr val="bg1"/>
                </a:solidFill>
              </a:rPr>
              <a:t> </a:t>
            </a:r>
            <a:r>
              <a:rPr lang="en-US" sz="3200" b="0" dirty="0" err="1">
                <a:solidFill>
                  <a:schemeClr val="bg1"/>
                </a:solidFill>
              </a:rPr>
              <a:t>ಆಗಾಗ್ಗೆ</a:t>
            </a:r>
            <a:r>
              <a:rPr lang="en-US" sz="3200" b="0" dirty="0">
                <a:solidFill>
                  <a:schemeClr val="bg1"/>
                </a:solidFill>
              </a:rPr>
              <a:t> </a:t>
            </a:r>
            <a:r>
              <a:rPr lang="en-US" sz="3200" b="0" dirty="0" err="1">
                <a:solidFill>
                  <a:schemeClr val="bg1"/>
                </a:solidFill>
              </a:rPr>
              <a:t>ತನ್ನ</a:t>
            </a:r>
            <a:r>
              <a:rPr lang="en-US" sz="3200" b="0" dirty="0">
                <a:solidFill>
                  <a:schemeClr val="bg1"/>
                </a:solidFill>
              </a:rPr>
              <a:t> </a:t>
            </a:r>
            <a:r>
              <a:rPr lang="en-US" sz="3200" b="0" dirty="0" err="1">
                <a:solidFill>
                  <a:schemeClr val="bg1"/>
                </a:solidFill>
              </a:rPr>
              <a:t>ಮುಖ</a:t>
            </a:r>
            <a:r>
              <a:rPr lang="en-US" sz="3200" b="0" dirty="0">
                <a:solidFill>
                  <a:schemeClr val="bg1"/>
                </a:solidFill>
              </a:rPr>
              <a:t> </a:t>
            </a:r>
            <a:r>
              <a:rPr lang="en-US" sz="3200" b="0" dirty="0" err="1">
                <a:solidFill>
                  <a:schemeClr val="bg1"/>
                </a:solidFill>
              </a:rPr>
              <a:t>ಮುಚ್ಚಿಕೊಂಡು</a:t>
            </a:r>
            <a:r>
              <a:rPr lang="en-US" sz="3200" b="0" dirty="0">
                <a:solidFill>
                  <a:schemeClr val="bg1"/>
                </a:solidFill>
              </a:rPr>
              <a:t> </a:t>
            </a:r>
            <a:r>
              <a:rPr lang="en-US" sz="3200" b="0" dirty="0" err="1">
                <a:solidFill>
                  <a:schemeClr val="bg1"/>
                </a:solidFill>
              </a:rPr>
              <a:t>ಕೆಮ್ಮುತ್ತಿರುತ್ತಾಳೆ</a:t>
            </a:r>
            <a:r>
              <a:rPr lang="en-US" sz="3200" b="0" dirty="0">
                <a:solidFill>
                  <a:schemeClr val="bg1"/>
                </a:solidFill>
              </a:rPr>
              <a:t>. </a:t>
            </a:r>
            <a:r>
              <a:rPr lang="en-US" sz="3200" b="0" dirty="0" err="1">
                <a:solidFill>
                  <a:schemeClr val="bg1"/>
                </a:solidFill>
              </a:rPr>
              <a:t>ಆಕೆ</a:t>
            </a:r>
            <a:r>
              <a:rPr lang="en-US" sz="3200" b="0" dirty="0">
                <a:solidFill>
                  <a:schemeClr val="bg1"/>
                </a:solidFill>
              </a:rPr>
              <a:t> </a:t>
            </a:r>
            <a:r>
              <a:rPr lang="en-US" sz="3200" b="0" dirty="0" err="1">
                <a:solidFill>
                  <a:schemeClr val="bg1"/>
                </a:solidFill>
              </a:rPr>
              <a:t>ಬಂದಾಗ</a:t>
            </a:r>
            <a:r>
              <a:rPr lang="en-US" sz="3200" b="0" dirty="0">
                <a:solidFill>
                  <a:schemeClr val="bg1"/>
                </a:solidFill>
              </a:rPr>
              <a:t> </a:t>
            </a:r>
            <a:r>
              <a:rPr lang="en-US" sz="3200" b="0" dirty="0" err="1">
                <a:solidFill>
                  <a:schemeClr val="bg1"/>
                </a:solidFill>
              </a:rPr>
              <a:t>ನೀವು</a:t>
            </a:r>
            <a:r>
              <a:rPr lang="en-US" sz="3200" b="0" dirty="0">
                <a:solidFill>
                  <a:schemeClr val="bg1"/>
                </a:solidFill>
              </a:rPr>
              <a:t> </a:t>
            </a:r>
            <a:r>
              <a:rPr lang="en-US" sz="3200" b="0" dirty="0" err="1">
                <a:solidFill>
                  <a:schemeClr val="bg1"/>
                </a:solidFill>
              </a:rPr>
              <a:t>ಅಂಗಡಿಯಲ್ಲಿ</a:t>
            </a:r>
            <a:r>
              <a:rPr lang="en-US" sz="3200" b="0" dirty="0">
                <a:solidFill>
                  <a:schemeClr val="bg1"/>
                </a:solidFill>
              </a:rPr>
              <a:t> </a:t>
            </a:r>
            <a:r>
              <a:rPr lang="en-US" sz="3200" b="0" dirty="0" err="1">
                <a:solidFill>
                  <a:schemeClr val="bg1"/>
                </a:solidFill>
              </a:rPr>
              <a:t>ಇರುತ್ತೀರಿ</a:t>
            </a:r>
            <a:r>
              <a:rPr lang="en-US" sz="3200" b="0" dirty="0">
                <a:solidFill>
                  <a:schemeClr val="bg1"/>
                </a:solidFill>
              </a:rPr>
              <a:t> </a:t>
            </a:r>
            <a:r>
              <a:rPr lang="en-US" sz="3200" b="0" dirty="0" err="1">
                <a:solidFill>
                  <a:schemeClr val="bg1"/>
                </a:solidFill>
              </a:rPr>
              <a:t>ಮತ್ತು</a:t>
            </a:r>
            <a:r>
              <a:rPr lang="en-US" sz="3200" b="0" dirty="0">
                <a:solidFill>
                  <a:schemeClr val="bg1"/>
                </a:solidFill>
              </a:rPr>
              <a:t> </a:t>
            </a:r>
            <a:r>
              <a:rPr lang="en-US" sz="3200" b="0" dirty="0" err="1">
                <a:solidFill>
                  <a:schemeClr val="bg1"/>
                </a:solidFill>
              </a:rPr>
              <a:t>ಆಕಸ್ಮಾತ್</a:t>
            </a:r>
            <a:r>
              <a:rPr lang="en-US" sz="3200" b="0" dirty="0">
                <a:solidFill>
                  <a:schemeClr val="bg1"/>
                </a:solidFill>
              </a:rPr>
              <a:t> </a:t>
            </a:r>
            <a:r>
              <a:rPr lang="en-US" sz="3200" b="0" dirty="0" err="1">
                <a:solidFill>
                  <a:schemeClr val="bg1"/>
                </a:solidFill>
              </a:rPr>
              <a:t>ಆಗಿ</a:t>
            </a:r>
            <a:r>
              <a:rPr lang="en-US" sz="3200" b="0" dirty="0">
                <a:solidFill>
                  <a:schemeClr val="bg1"/>
                </a:solidFill>
              </a:rPr>
              <a:t> </a:t>
            </a:r>
            <a:r>
              <a:rPr lang="en-US" sz="3200" b="0" dirty="0" err="1">
                <a:solidFill>
                  <a:schemeClr val="bg1"/>
                </a:solidFill>
              </a:rPr>
              <a:t>ಆಕೆಗೆ</a:t>
            </a:r>
            <a:r>
              <a:rPr lang="en-US" sz="3200" b="0" dirty="0">
                <a:solidFill>
                  <a:schemeClr val="bg1"/>
                </a:solidFill>
              </a:rPr>
              <a:t> </a:t>
            </a:r>
            <a:r>
              <a:rPr lang="en-US" sz="3200" b="0" dirty="0" err="1">
                <a:solidFill>
                  <a:schemeClr val="bg1"/>
                </a:solidFill>
              </a:rPr>
              <a:t>ಕೆಮ್ಮು</a:t>
            </a:r>
            <a:r>
              <a:rPr lang="en-US" sz="3200" b="0" dirty="0">
                <a:solidFill>
                  <a:schemeClr val="bg1"/>
                </a:solidFill>
              </a:rPr>
              <a:t> </a:t>
            </a:r>
            <a:r>
              <a:rPr lang="en-US" sz="3200" b="0" dirty="0" err="1">
                <a:solidFill>
                  <a:schemeClr val="bg1"/>
                </a:solidFill>
              </a:rPr>
              <a:t>ಬರುತ್ತದೆ</a:t>
            </a:r>
            <a:r>
              <a:rPr lang="en-US" sz="3200" b="0" dirty="0">
                <a:solidFill>
                  <a:schemeClr val="bg1"/>
                </a:solidFill>
              </a:rPr>
              <a:t>. </a:t>
            </a:r>
            <a:r>
              <a:rPr lang="en-US" sz="3200" b="0" dirty="0" err="1">
                <a:solidFill>
                  <a:schemeClr val="bg1"/>
                </a:solidFill>
              </a:rPr>
              <a:t>ಎಲ್ಲರೂ</a:t>
            </a:r>
            <a:r>
              <a:rPr lang="en-US" sz="3200" b="0" dirty="0">
                <a:solidFill>
                  <a:schemeClr val="bg1"/>
                </a:solidFill>
              </a:rPr>
              <a:t> </a:t>
            </a:r>
            <a:r>
              <a:rPr lang="en-US" sz="3200" b="0" dirty="0" err="1">
                <a:solidFill>
                  <a:schemeClr val="bg1"/>
                </a:solidFill>
              </a:rPr>
              <a:t>ತಕ್ಷಣವೇ</a:t>
            </a:r>
            <a:r>
              <a:rPr lang="en-US" sz="3200" b="0" dirty="0">
                <a:solidFill>
                  <a:schemeClr val="bg1"/>
                </a:solidFill>
              </a:rPr>
              <a:t> </a:t>
            </a:r>
            <a:r>
              <a:rPr lang="en-US" sz="3200" b="0" dirty="0" err="1">
                <a:solidFill>
                  <a:schemeClr val="bg1"/>
                </a:solidFill>
              </a:rPr>
              <a:t>ಆಕೆಯಿಂದ</a:t>
            </a:r>
            <a:r>
              <a:rPr lang="en-US" sz="3200" b="0" dirty="0">
                <a:solidFill>
                  <a:schemeClr val="bg1"/>
                </a:solidFill>
              </a:rPr>
              <a:t> </a:t>
            </a:r>
            <a:r>
              <a:rPr lang="en-US" sz="3200" b="0" dirty="0" err="1">
                <a:solidFill>
                  <a:schemeClr val="bg1"/>
                </a:solidFill>
              </a:rPr>
              <a:t>ದೂರ</a:t>
            </a:r>
            <a:r>
              <a:rPr lang="en-US" sz="3200" b="0" dirty="0">
                <a:solidFill>
                  <a:schemeClr val="bg1"/>
                </a:solidFill>
              </a:rPr>
              <a:t> </a:t>
            </a:r>
            <a:r>
              <a:rPr lang="en-US" sz="3200" b="0" dirty="0" err="1">
                <a:solidFill>
                  <a:schemeClr val="bg1"/>
                </a:solidFill>
              </a:rPr>
              <a:t>ಸರಿಯುತ್ತಾರೆ</a:t>
            </a:r>
            <a:r>
              <a:rPr lang="en-US" sz="3200" b="0" dirty="0">
                <a:solidFill>
                  <a:schemeClr val="bg1"/>
                </a:solidFill>
              </a:rPr>
              <a:t> </a:t>
            </a:r>
            <a:r>
              <a:rPr lang="en-US" sz="3200" b="0" dirty="0" err="1">
                <a:solidFill>
                  <a:schemeClr val="bg1"/>
                </a:solidFill>
              </a:rPr>
              <a:t>ಮತ್ತು</a:t>
            </a:r>
            <a:r>
              <a:rPr lang="en-US" sz="3200" b="0" dirty="0">
                <a:solidFill>
                  <a:schemeClr val="bg1"/>
                </a:solidFill>
              </a:rPr>
              <a:t> </a:t>
            </a:r>
            <a:r>
              <a:rPr lang="en-US" sz="3200" b="0" dirty="0" err="1">
                <a:solidFill>
                  <a:schemeClr val="bg1"/>
                </a:solidFill>
              </a:rPr>
              <a:t>ಅಂಗಡಿಯಾತ</a:t>
            </a:r>
            <a:r>
              <a:rPr lang="en-US" sz="3200" b="0" dirty="0">
                <a:solidFill>
                  <a:schemeClr val="bg1"/>
                </a:solidFill>
              </a:rPr>
              <a:t> </a:t>
            </a:r>
            <a:r>
              <a:rPr lang="en-US" sz="3200" b="0" dirty="0" err="1">
                <a:solidFill>
                  <a:schemeClr val="bg1"/>
                </a:solidFill>
              </a:rPr>
              <a:t>ಕೋಪದಿಂದ</a:t>
            </a:r>
            <a:r>
              <a:rPr lang="en-US" sz="3200" b="0" dirty="0">
                <a:solidFill>
                  <a:schemeClr val="bg1"/>
                </a:solidFill>
              </a:rPr>
              <a:t> “</a:t>
            </a:r>
            <a:r>
              <a:rPr lang="en-US" sz="3200" b="0" dirty="0" err="1">
                <a:solidFill>
                  <a:schemeClr val="bg1"/>
                </a:solidFill>
              </a:rPr>
              <a:t>ನೀವು</a:t>
            </a:r>
            <a:r>
              <a:rPr lang="en-US" sz="3200" b="0" dirty="0">
                <a:solidFill>
                  <a:schemeClr val="bg1"/>
                </a:solidFill>
              </a:rPr>
              <a:t> </a:t>
            </a:r>
            <a:r>
              <a:rPr lang="en-US" sz="3200" b="0" dirty="0" err="1">
                <a:solidFill>
                  <a:schemeClr val="bg1"/>
                </a:solidFill>
              </a:rPr>
              <a:t>ಕೆಮ್ಮುವುದಾದಲ್ಲಿ</a:t>
            </a:r>
            <a:r>
              <a:rPr lang="en-US" sz="3200" b="0" dirty="0">
                <a:solidFill>
                  <a:schemeClr val="bg1"/>
                </a:solidFill>
              </a:rPr>
              <a:t> </a:t>
            </a:r>
            <a:r>
              <a:rPr lang="en-US" sz="3200" b="0" dirty="0" err="1">
                <a:solidFill>
                  <a:schemeClr val="bg1"/>
                </a:solidFill>
              </a:rPr>
              <a:t>ನನ್ನ</a:t>
            </a:r>
            <a:r>
              <a:rPr lang="en-US" sz="3200" b="0" dirty="0">
                <a:solidFill>
                  <a:schemeClr val="bg1"/>
                </a:solidFill>
              </a:rPr>
              <a:t> </a:t>
            </a:r>
            <a:r>
              <a:rPr lang="en-US" sz="3200" b="0" dirty="0" err="1">
                <a:solidFill>
                  <a:schemeClr val="bg1"/>
                </a:solidFill>
              </a:rPr>
              <a:t>ಅಂಗಡಿಗೆ</a:t>
            </a:r>
            <a:r>
              <a:rPr lang="en-US" sz="3200" b="0" dirty="0">
                <a:solidFill>
                  <a:schemeClr val="bg1"/>
                </a:solidFill>
              </a:rPr>
              <a:t> </a:t>
            </a:r>
            <a:r>
              <a:rPr lang="en-US" sz="3200" b="0" dirty="0" err="1">
                <a:solidFill>
                  <a:schemeClr val="bg1"/>
                </a:solidFill>
              </a:rPr>
              <a:t>ಬರಬೇಡಿ</a:t>
            </a:r>
            <a:r>
              <a:rPr lang="en-US" sz="3200" b="0" dirty="0">
                <a:solidFill>
                  <a:schemeClr val="bg1"/>
                </a:solidFill>
              </a:rPr>
              <a:t>” </a:t>
            </a:r>
            <a:r>
              <a:rPr lang="en-US" sz="3200" b="0" dirty="0" err="1">
                <a:solidFill>
                  <a:schemeClr val="bg1"/>
                </a:solidFill>
              </a:rPr>
              <a:t>ಎನ್ನುತ್ತಾನೆ</a:t>
            </a:r>
            <a:r>
              <a:rPr lang="en-US" sz="3200" b="0" dirty="0">
                <a:solidFill>
                  <a:schemeClr val="bg1"/>
                </a:solidFill>
              </a:rPr>
              <a:t>.</a:t>
            </a:r>
            <a:r>
              <a:rPr lang="en-IN" sz="3200" b="0" dirty="0">
                <a:solidFill>
                  <a:schemeClr val="bg1"/>
                </a:solidFill>
              </a:rPr>
              <a:t> </a:t>
            </a:r>
            <a:endParaRPr lang="en-US" sz="3200"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634745" y="1956658"/>
            <a:ext cx="11128546" cy="10351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en-US" b="0" dirty="0" err="1">
                <a:solidFill>
                  <a:schemeClr val="bg1"/>
                </a:solidFill>
              </a:rPr>
              <a:t>ಜನರು</a:t>
            </a:r>
            <a:r>
              <a:rPr lang="en-US" b="0" dirty="0">
                <a:solidFill>
                  <a:schemeClr val="bg1"/>
                </a:solidFill>
              </a:rPr>
              <a:t> </a:t>
            </a:r>
            <a:r>
              <a:rPr lang="en-US" b="0" dirty="0" err="1">
                <a:solidFill>
                  <a:schemeClr val="bg1"/>
                </a:solidFill>
              </a:rPr>
              <a:t>ದೂರ</a:t>
            </a:r>
            <a:r>
              <a:rPr lang="en-US" b="0" dirty="0">
                <a:solidFill>
                  <a:schemeClr val="bg1"/>
                </a:solidFill>
              </a:rPr>
              <a:t> </a:t>
            </a:r>
            <a:r>
              <a:rPr lang="en-US" b="0" dirty="0" err="1">
                <a:solidFill>
                  <a:schemeClr val="bg1"/>
                </a:solidFill>
              </a:rPr>
              <a:t>ಸರಿದು</a:t>
            </a:r>
            <a:r>
              <a:rPr lang="en-US" b="0" dirty="0">
                <a:solidFill>
                  <a:schemeClr val="bg1"/>
                </a:solidFill>
              </a:rPr>
              <a:t> </a:t>
            </a:r>
            <a:r>
              <a:rPr lang="en-US" b="0" dirty="0" err="1">
                <a:solidFill>
                  <a:schemeClr val="bg1"/>
                </a:solidFill>
              </a:rPr>
              <a:t>ಅಂತರ</a:t>
            </a:r>
            <a:r>
              <a:rPr lang="en-US" b="0" dirty="0">
                <a:solidFill>
                  <a:schemeClr val="bg1"/>
                </a:solidFill>
              </a:rPr>
              <a:t> </a:t>
            </a:r>
            <a:r>
              <a:rPr lang="en-US" b="0" dirty="0" err="1">
                <a:solidFill>
                  <a:schemeClr val="bg1"/>
                </a:solidFill>
              </a:rPr>
              <a:t>ಕಾಯ್ದುಕೊಳ್ಳುವುದು</a:t>
            </a:r>
            <a:r>
              <a:rPr lang="en-US" b="0" dirty="0">
                <a:solidFill>
                  <a:schemeClr val="bg1"/>
                </a:solidFill>
              </a:rPr>
              <a:t> </a:t>
            </a:r>
            <a:r>
              <a:rPr lang="en-US" b="0" dirty="0" err="1">
                <a:solidFill>
                  <a:schemeClr val="bg1"/>
                </a:solidFill>
              </a:rPr>
              <a:t>ಉತ್ತಮ</a:t>
            </a:r>
            <a:r>
              <a:rPr lang="en-US" b="0" dirty="0">
                <a:solidFill>
                  <a:schemeClr val="bg1"/>
                </a:solidFill>
              </a:rPr>
              <a:t>. </a:t>
            </a:r>
            <a:r>
              <a:rPr lang="en-US" b="0" dirty="0" err="1">
                <a:solidFill>
                  <a:schemeClr val="bg1"/>
                </a:solidFill>
              </a:rPr>
              <a:t>ಆದರೆ</a:t>
            </a:r>
            <a:r>
              <a:rPr lang="en-US" b="0" dirty="0">
                <a:solidFill>
                  <a:schemeClr val="bg1"/>
                </a:solidFill>
              </a:rPr>
              <a:t>, </a:t>
            </a:r>
            <a:r>
              <a:rPr lang="en-US" b="0" dirty="0" err="1">
                <a:solidFill>
                  <a:schemeClr val="bg1"/>
                </a:solidFill>
              </a:rPr>
              <a:t>ಜೊತೆಯಲ್ಲಿರುವ</a:t>
            </a:r>
            <a:r>
              <a:rPr lang="en-US" b="0" dirty="0">
                <a:solidFill>
                  <a:schemeClr val="bg1"/>
                </a:solidFill>
              </a:rPr>
              <a:t> </a:t>
            </a:r>
            <a:r>
              <a:rPr lang="en-US" b="0" dirty="0" err="1">
                <a:solidFill>
                  <a:schemeClr val="bg1"/>
                </a:solidFill>
              </a:rPr>
              <a:t>ಗ್ರಾಹಕರಾಗಿ</a:t>
            </a:r>
            <a:r>
              <a:rPr lang="en-US" b="0" dirty="0">
                <a:solidFill>
                  <a:schemeClr val="bg1"/>
                </a:solidFill>
              </a:rPr>
              <a:t> </a:t>
            </a:r>
            <a:r>
              <a:rPr lang="en-US" b="0" dirty="0" err="1">
                <a:solidFill>
                  <a:schemeClr val="bg1"/>
                </a:solidFill>
              </a:rPr>
              <a:t>ಸೂಕ್ತ</a:t>
            </a:r>
            <a:r>
              <a:rPr lang="en-US" b="0" dirty="0">
                <a:solidFill>
                  <a:schemeClr val="bg1"/>
                </a:solidFill>
              </a:rPr>
              <a:t> </a:t>
            </a:r>
            <a:r>
              <a:rPr lang="en-US" b="0" dirty="0" err="1">
                <a:solidFill>
                  <a:schemeClr val="bg1"/>
                </a:solidFill>
              </a:rPr>
              <a:t>ಶ್ವಾಸಕೋಶದ</a:t>
            </a:r>
            <a:r>
              <a:rPr lang="en-US" b="0" dirty="0">
                <a:solidFill>
                  <a:schemeClr val="bg1"/>
                </a:solidFill>
              </a:rPr>
              <a:t> </a:t>
            </a:r>
            <a:r>
              <a:rPr lang="en-US" b="0" dirty="0" err="1">
                <a:solidFill>
                  <a:schemeClr val="bg1"/>
                </a:solidFill>
              </a:rPr>
              <a:t>ನೈರ್ಮಲ್ಯವನ್ನು</a:t>
            </a:r>
            <a:r>
              <a:rPr lang="en-US" b="0" dirty="0">
                <a:solidFill>
                  <a:schemeClr val="bg1"/>
                </a:solidFill>
              </a:rPr>
              <a:t> </a:t>
            </a:r>
            <a:r>
              <a:rPr lang="en-US" b="0" dirty="0" err="1">
                <a:solidFill>
                  <a:schemeClr val="bg1"/>
                </a:solidFill>
              </a:rPr>
              <a:t>ಕಾಪಾಡಿಕೊಳ್ಳುವಂತೆ</a:t>
            </a:r>
            <a:r>
              <a:rPr lang="en-US" b="0" dirty="0">
                <a:solidFill>
                  <a:schemeClr val="bg1"/>
                </a:solidFill>
              </a:rPr>
              <a:t> </a:t>
            </a:r>
            <a:r>
              <a:rPr lang="en-US" b="0" dirty="0" err="1">
                <a:solidFill>
                  <a:schemeClr val="bg1"/>
                </a:solidFill>
              </a:rPr>
              <a:t>ವಿನಯವಾಗಿ</a:t>
            </a:r>
            <a:r>
              <a:rPr lang="en-US" b="0" dirty="0">
                <a:solidFill>
                  <a:schemeClr val="bg1"/>
                </a:solidFill>
              </a:rPr>
              <a:t> </a:t>
            </a:r>
            <a:r>
              <a:rPr lang="en-US" b="0" dirty="0" err="1">
                <a:solidFill>
                  <a:schemeClr val="bg1"/>
                </a:solidFill>
              </a:rPr>
              <a:t>ಸಲಹೆಯನ್ನು</a:t>
            </a:r>
            <a:r>
              <a:rPr lang="en-US" b="0" dirty="0">
                <a:solidFill>
                  <a:schemeClr val="bg1"/>
                </a:solidFill>
              </a:rPr>
              <a:t> </a:t>
            </a:r>
            <a:r>
              <a:rPr lang="en-US" b="0" dirty="0" err="1">
                <a:solidFill>
                  <a:schemeClr val="bg1"/>
                </a:solidFill>
              </a:rPr>
              <a:t>ಯಾರು</a:t>
            </a:r>
            <a:r>
              <a:rPr lang="en-US" b="0" dirty="0">
                <a:solidFill>
                  <a:schemeClr val="bg1"/>
                </a:solidFill>
              </a:rPr>
              <a:t> </a:t>
            </a:r>
            <a:r>
              <a:rPr lang="en-US" b="0" dirty="0" err="1">
                <a:solidFill>
                  <a:schemeClr val="bg1"/>
                </a:solidFill>
              </a:rPr>
              <a:t>ಬೇಕಾದರೂ</a:t>
            </a:r>
            <a:r>
              <a:rPr lang="en-US" b="0" dirty="0">
                <a:solidFill>
                  <a:schemeClr val="bg1"/>
                </a:solidFill>
              </a:rPr>
              <a:t> </a:t>
            </a:r>
            <a:r>
              <a:rPr lang="en-US" b="0" dirty="0" err="1">
                <a:solidFill>
                  <a:schemeClr val="bg1"/>
                </a:solidFill>
              </a:rPr>
              <a:t>ಕೊಡಬಹುದು</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ಸ್ಮಿತಾರನ್ನು</a:t>
            </a:r>
            <a:r>
              <a:rPr lang="en-US" b="0" dirty="0">
                <a:solidFill>
                  <a:schemeClr val="bg1"/>
                </a:solidFill>
              </a:rPr>
              <a:t> </a:t>
            </a:r>
            <a:r>
              <a:rPr lang="en-US" b="0" dirty="0" err="1">
                <a:solidFill>
                  <a:schemeClr val="bg1"/>
                </a:solidFill>
              </a:rPr>
              <a:t>ಬೈದಿರುವುದು</a:t>
            </a:r>
            <a:r>
              <a:rPr lang="en-US" b="0" dirty="0">
                <a:solidFill>
                  <a:schemeClr val="bg1"/>
                </a:solidFill>
              </a:rPr>
              <a:t> </a:t>
            </a:r>
            <a:r>
              <a:rPr lang="en-US" b="0" dirty="0" err="1">
                <a:solidFill>
                  <a:schemeClr val="bg1"/>
                </a:solidFill>
              </a:rPr>
              <a:t>ಅಂಗಡಿಯಾತನ</a:t>
            </a:r>
            <a:r>
              <a:rPr lang="en-US" b="0" dirty="0">
                <a:solidFill>
                  <a:schemeClr val="bg1"/>
                </a:solidFill>
              </a:rPr>
              <a:t> </a:t>
            </a:r>
            <a:r>
              <a:rPr lang="en-US" b="0" dirty="0" err="1">
                <a:solidFill>
                  <a:schemeClr val="bg1"/>
                </a:solidFill>
              </a:rPr>
              <a:t>ತಪ್ಪು</a:t>
            </a:r>
            <a:r>
              <a:rPr lang="en-US" b="0" dirty="0">
                <a:solidFill>
                  <a:schemeClr val="bg1"/>
                </a:solidFill>
              </a:rPr>
              <a:t> </a:t>
            </a:r>
            <a:r>
              <a:rPr lang="en-US" b="0" dirty="0" err="1">
                <a:solidFill>
                  <a:schemeClr val="bg1"/>
                </a:solidFill>
              </a:rPr>
              <a:t>ನಡವಳಿಕೆಯಾಗಿರುತ್ತದೆ</a:t>
            </a:r>
            <a:r>
              <a:rPr lang="en-US" b="0" dirty="0">
                <a:solidFill>
                  <a:schemeClr val="bg1"/>
                </a:solidFill>
              </a:rPr>
              <a:t>. </a:t>
            </a:r>
            <a:r>
              <a:rPr lang="en-US" b="0" dirty="0" err="1">
                <a:solidFill>
                  <a:schemeClr val="bg1"/>
                </a:solidFill>
              </a:rPr>
              <a:t>ಇದು</a:t>
            </a:r>
            <a:r>
              <a:rPr lang="en-US" b="0" dirty="0">
                <a:solidFill>
                  <a:schemeClr val="bg1"/>
                </a:solidFill>
              </a:rPr>
              <a:t> </a:t>
            </a:r>
            <a:r>
              <a:rPr lang="en-US" b="0" dirty="0" err="1">
                <a:solidFill>
                  <a:schemeClr val="bg1"/>
                </a:solidFill>
              </a:rPr>
              <a:t>ಮೌಢ್ಯನಂಬಿಕೆಯ</a:t>
            </a:r>
            <a:r>
              <a:rPr lang="en-US" b="0" dirty="0">
                <a:solidFill>
                  <a:schemeClr val="bg1"/>
                </a:solidFill>
              </a:rPr>
              <a:t> </a:t>
            </a:r>
            <a:r>
              <a:rPr lang="en-US" b="0" dirty="0" err="1">
                <a:solidFill>
                  <a:schemeClr val="bg1"/>
                </a:solidFill>
              </a:rPr>
              <a:t>ನಡವಳಿಕೆಯಾಗಿರುತ್ತದೆ</a:t>
            </a:r>
            <a:r>
              <a:rPr lang="en-US" b="0" dirty="0">
                <a:solidFill>
                  <a:schemeClr val="bg1"/>
                </a:solidFill>
              </a:rPr>
              <a:t>. </a:t>
            </a:r>
            <a:r>
              <a:rPr lang="en-US" b="0" dirty="0" err="1">
                <a:solidFill>
                  <a:schemeClr val="bg1"/>
                </a:solidFill>
              </a:rPr>
              <a:t>ಎಲ್ಲರೂ</a:t>
            </a:r>
            <a:r>
              <a:rPr lang="en-US" b="0" dirty="0">
                <a:solidFill>
                  <a:schemeClr val="bg1"/>
                </a:solidFill>
              </a:rPr>
              <a:t> </a:t>
            </a:r>
            <a:r>
              <a:rPr lang="en-US" b="0" dirty="0" err="1">
                <a:solidFill>
                  <a:schemeClr val="bg1"/>
                </a:solidFill>
              </a:rPr>
              <a:t>ಭಯಪಡುತ್ತಿದ್ದರೂ</a:t>
            </a:r>
            <a:r>
              <a:rPr lang="en-US" b="0" dirty="0">
                <a:solidFill>
                  <a:schemeClr val="bg1"/>
                </a:solidFill>
              </a:rPr>
              <a:t>, </a:t>
            </a:r>
            <a:r>
              <a:rPr lang="en-US" b="0" dirty="0" err="1">
                <a:solidFill>
                  <a:schemeClr val="bg1"/>
                </a:solidFill>
              </a:rPr>
              <a:t>ಒರಟಾಗಿ</a:t>
            </a:r>
            <a:r>
              <a:rPr lang="en-US" b="0" dirty="0">
                <a:solidFill>
                  <a:schemeClr val="bg1"/>
                </a:solidFill>
              </a:rPr>
              <a:t> </a:t>
            </a:r>
            <a:r>
              <a:rPr lang="en-US" b="0" dirty="0" err="1">
                <a:solidFill>
                  <a:schemeClr val="bg1"/>
                </a:solidFill>
              </a:rPr>
              <a:t>ನಡೆದುಕೊಳ್ಳುವುದರಿಂದ</a:t>
            </a:r>
            <a:r>
              <a:rPr lang="en-US" b="0" dirty="0">
                <a:solidFill>
                  <a:schemeClr val="bg1"/>
                </a:solidFill>
              </a:rPr>
              <a:t> </a:t>
            </a:r>
            <a:r>
              <a:rPr lang="en-US" b="0" dirty="0" err="1">
                <a:solidFill>
                  <a:schemeClr val="bg1"/>
                </a:solidFill>
              </a:rPr>
              <a:t>ಪ್ರಯೋಜನವಾಗದು</a:t>
            </a:r>
            <a:r>
              <a:rPr lang="en-US" b="0" dirty="0">
                <a:solidFill>
                  <a:schemeClr val="bg1"/>
                </a:solidFill>
              </a:rPr>
              <a:t>. </a:t>
            </a:r>
            <a:r>
              <a:rPr lang="en-US" b="0" dirty="0" err="1">
                <a:solidFill>
                  <a:schemeClr val="bg1"/>
                </a:solidFill>
              </a:rPr>
              <a:t>ಅದರಿಂದ</a:t>
            </a:r>
            <a:r>
              <a:rPr lang="en-US" b="0" dirty="0">
                <a:solidFill>
                  <a:schemeClr val="bg1"/>
                </a:solidFill>
              </a:rPr>
              <a:t> </a:t>
            </a:r>
            <a:r>
              <a:rPr lang="en-US" b="0" dirty="0" err="1">
                <a:solidFill>
                  <a:schemeClr val="bg1"/>
                </a:solidFill>
              </a:rPr>
              <a:t>ಜನರು</a:t>
            </a:r>
            <a:r>
              <a:rPr lang="en-US" b="0" dirty="0">
                <a:solidFill>
                  <a:schemeClr val="bg1"/>
                </a:solidFill>
              </a:rPr>
              <a:t> </a:t>
            </a:r>
            <a:r>
              <a:rPr lang="en-US" b="0" dirty="0" err="1">
                <a:solidFill>
                  <a:schemeClr val="bg1"/>
                </a:solidFill>
              </a:rPr>
              <a:t>ತಮ್ಮ</a:t>
            </a:r>
            <a:r>
              <a:rPr lang="en-US" b="0" dirty="0">
                <a:solidFill>
                  <a:schemeClr val="bg1"/>
                </a:solidFill>
              </a:rPr>
              <a:t> </a:t>
            </a:r>
            <a:r>
              <a:rPr lang="en-US" b="0" dirty="0" err="1">
                <a:solidFill>
                  <a:schemeClr val="bg1"/>
                </a:solidFill>
              </a:rPr>
              <a:t>ಬಗ್ಗೆ</a:t>
            </a:r>
            <a:r>
              <a:rPr lang="en-US" b="0" dirty="0">
                <a:solidFill>
                  <a:schemeClr val="bg1"/>
                </a:solidFill>
              </a:rPr>
              <a:t> </a:t>
            </a:r>
            <a:r>
              <a:rPr lang="en-US" b="0" dirty="0" err="1">
                <a:solidFill>
                  <a:schemeClr val="bg1"/>
                </a:solidFill>
              </a:rPr>
              <a:t>ತಾರತಮ್ಯ</a:t>
            </a:r>
            <a:r>
              <a:rPr lang="en-US" b="0" dirty="0">
                <a:solidFill>
                  <a:schemeClr val="bg1"/>
                </a:solidFill>
              </a:rPr>
              <a:t> </a:t>
            </a:r>
            <a:r>
              <a:rPr lang="en-US" b="0" dirty="0" err="1">
                <a:solidFill>
                  <a:schemeClr val="bg1"/>
                </a:solidFill>
              </a:rPr>
              <a:t>ತೋರಲಾಗುತ್ತಿದೆ</a:t>
            </a:r>
            <a:r>
              <a:rPr lang="en-US" b="0" dirty="0">
                <a:solidFill>
                  <a:schemeClr val="bg1"/>
                </a:solidFill>
              </a:rPr>
              <a:t> </a:t>
            </a:r>
            <a:r>
              <a:rPr lang="en-US" b="0" dirty="0" err="1">
                <a:solidFill>
                  <a:schemeClr val="bg1"/>
                </a:solidFill>
              </a:rPr>
              <a:t>ಎನ್ನುವ</a:t>
            </a:r>
            <a:r>
              <a:rPr lang="en-US" b="0" dirty="0">
                <a:solidFill>
                  <a:schemeClr val="bg1"/>
                </a:solidFill>
              </a:rPr>
              <a:t> </a:t>
            </a:r>
            <a:r>
              <a:rPr lang="en-US" b="0" dirty="0" err="1">
                <a:solidFill>
                  <a:schemeClr val="bg1"/>
                </a:solidFill>
              </a:rPr>
              <a:t>ಭಾವನೆಯಿಂದ</a:t>
            </a:r>
            <a:r>
              <a:rPr lang="en-US" b="0" dirty="0">
                <a:solidFill>
                  <a:schemeClr val="bg1"/>
                </a:solidFill>
              </a:rPr>
              <a:t> </a:t>
            </a:r>
            <a:r>
              <a:rPr lang="en-US" b="0" dirty="0" err="1">
                <a:solidFill>
                  <a:schemeClr val="bg1"/>
                </a:solidFill>
              </a:rPr>
              <a:t>ಸಮಸ್ಯೆಯ</a:t>
            </a:r>
            <a:r>
              <a:rPr lang="en-US" b="0" dirty="0">
                <a:solidFill>
                  <a:schemeClr val="bg1"/>
                </a:solidFill>
              </a:rPr>
              <a:t> </a:t>
            </a:r>
            <a:r>
              <a:rPr lang="en-US" b="0" dirty="0" err="1">
                <a:solidFill>
                  <a:schemeClr val="bg1"/>
                </a:solidFill>
              </a:rPr>
              <a:t>ಬಗ್ಗೆ</a:t>
            </a:r>
            <a:r>
              <a:rPr lang="en-US" b="0" dirty="0">
                <a:solidFill>
                  <a:schemeClr val="bg1"/>
                </a:solidFill>
              </a:rPr>
              <a:t> </a:t>
            </a:r>
            <a:r>
              <a:rPr lang="en-US" b="0" dirty="0" err="1">
                <a:solidFill>
                  <a:schemeClr val="bg1"/>
                </a:solidFill>
              </a:rPr>
              <a:t>ವರದಿ</a:t>
            </a:r>
            <a:r>
              <a:rPr lang="en-US" b="0" dirty="0">
                <a:solidFill>
                  <a:schemeClr val="bg1"/>
                </a:solidFill>
              </a:rPr>
              <a:t> </a:t>
            </a:r>
            <a:r>
              <a:rPr lang="en-US" b="0" dirty="0" err="1">
                <a:solidFill>
                  <a:schemeClr val="bg1"/>
                </a:solidFill>
              </a:rPr>
              <a:t>ಮಾಡಲು</a:t>
            </a:r>
            <a:r>
              <a:rPr lang="en-US" b="0" dirty="0">
                <a:solidFill>
                  <a:schemeClr val="bg1"/>
                </a:solidFill>
              </a:rPr>
              <a:t> </a:t>
            </a:r>
            <a:r>
              <a:rPr lang="en-US" b="0" dirty="0" err="1">
                <a:solidFill>
                  <a:schemeClr val="bg1"/>
                </a:solidFill>
              </a:rPr>
              <a:t>ಅವರು</a:t>
            </a:r>
            <a:r>
              <a:rPr lang="en-US" b="0" dirty="0">
                <a:solidFill>
                  <a:schemeClr val="bg1"/>
                </a:solidFill>
              </a:rPr>
              <a:t> </a:t>
            </a:r>
            <a:r>
              <a:rPr lang="en-US" b="0" dirty="0" err="1">
                <a:solidFill>
                  <a:schemeClr val="bg1"/>
                </a:solidFill>
              </a:rPr>
              <a:t>ಹಿಂಜರಿಯಬಹುದು</a:t>
            </a:r>
            <a:r>
              <a:rPr lang="en-US" b="0" dirty="0">
                <a:solidFill>
                  <a:schemeClr val="bg1"/>
                </a:solidFill>
              </a:rPr>
              <a:t>. </a:t>
            </a:r>
            <a:r>
              <a:rPr lang="en-US" b="0" dirty="0" err="1">
                <a:solidFill>
                  <a:schemeClr val="bg1"/>
                </a:solidFill>
              </a:rPr>
              <a:t>ನಿತ್ಯವೂ</a:t>
            </a:r>
            <a:r>
              <a:rPr lang="en-US" b="0" dirty="0">
                <a:solidFill>
                  <a:schemeClr val="bg1"/>
                </a:solidFill>
              </a:rPr>
              <a:t> </a:t>
            </a:r>
            <a:r>
              <a:rPr lang="en-US" b="0" dirty="0" err="1">
                <a:solidFill>
                  <a:schemeClr val="bg1"/>
                </a:solidFill>
              </a:rPr>
              <a:t>ಸೋಂಕು</a:t>
            </a:r>
            <a:r>
              <a:rPr lang="en-US" b="0" dirty="0">
                <a:solidFill>
                  <a:schemeClr val="bg1"/>
                </a:solidFill>
              </a:rPr>
              <a:t> </a:t>
            </a:r>
            <a:r>
              <a:rPr lang="en-US" b="0" dirty="0" err="1">
                <a:solidFill>
                  <a:schemeClr val="bg1"/>
                </a:solidFill>
              </a:rPr>
              <a:t>ನಿವಾರಕ</a:t>
            </a:r>
            <a:r>
              <a:rPr lang="en-US" b="0" dirty="0">
                <a:solidFill>
                  <a:schemeClr val="bg1"/>
                </a:solidFill>
              </a:rPr>
              <a:t> </a:t>
            </a:r>
            <a:r>
              <a:rPr lang="en-US" b="0" dirty="0" err="1">
                <a:solidFill>
                  <a:schemeClr val="bg1"/>
                </a:solidFill>
              </a:rPr>
              <a:t>ಬಳಸಿ</a:t>
            </a:r>
            <a:r>
              <a:rPr lang="en-US" b="0" dirty="0">
                <a:solidFill>
                  <a:schemeClr val="bg1"/>
                </a:solidFill>
              </a:rPr>
              <a:t> </a:t>
            </a:r>
            <a:r>
              <a:rPr lang="en-US" b="0" dirty="0" err="1">
                <a:solidFill>
                  <a:schemeClr val="bg1"/>
                </a:solidFill>
              </a:rPr>
              <a:t>ತನ್ನ</a:t>
            </a:r>
            <a:r>
              <a:rPr lang="en-US" b="0" dirty="0">
                <a:solidFill>
                  <a:schemeClr val="bg1"/>
                </a:solidFill>
              </a:rPr>
              <a:t> </a:t>
            </a:r>
            <a:r>
              <a:rPr lang="en-US" b="0" dirty="0" err="1">
                <a:solidFill>
                  <a:schemeClr val="bg1"/>
                </a:solidFill>
              </a:rPr>
              <a:t>ಅಂಗಡಿಯ</a:t>
            </a:r>
            <a:r>
              <a:rPr lang="en-US" b="0" dirty="0">
                <a:solidFill>
                  <a:schemeClr val="bg1"/>
                </a:solidFill>
              </a:rPr>
              <a:t> </a:t>
            </a:r>
            <a:r>
              <a:rPr lang="en-US" b="0" dirty="0" err="1">
                <a:solidFill>
                  <a:schemeClr val="bg1"/>
                </a:solidFill>
              </a:rPr>
              <a:t>ಸುತ್ತಮುತ್ತಲೂ</a:t>
            </a:r>
            <a:r>
              <a:rPr lang="en-US" b="0" dirty="0">
                <a:solidFill>
                  <a:schemeClr val="bg1"/>
                </a:solidFill>
              </a:rPr>
              <a:t> </a:t>
            </a:r>
            <a:r>
              <a:rPr lang="en-US" b="0" dirty="0" err="1">
                <a:solidFill>
                  <a:schemeClr val="bg1"/>
                </a:solidFill>
              </a:rPr>
              <a:t>ಉಜ್ಜುವ</a:t>
            </a:r>
            <a:r>
              <a:rPr lang="en-US" b="0" dirty="0">
                <a:solidFill>
                  <a:schemeClr val="bg1"/>
                </a:solidFill>
              </a:rPr>
              <a:t> </a:t>
            </a:r>
            <a:r>
              <a:rPr lang="en-US" b="0" dirty="0" err="1">
                <a:solidFill>
                  <a:schemeClr val="bg1"/>
                </a:solidFill>
              </a:rPr>
              <a:t>ಮೂಲಕ</a:t>
            </a:r>
            <a:r>
              <a:rPr lang="en-US" b="0" dirty="0">
                <a:solidFill>
                  <a:schemeClr val="bg1"/>
                </a:solidFill>
              </a:rPr>
              <a:t> </a:t>
            </a:r>
            <a:r>
              <a:rPr lang="en-US" b="0" dirty="0" err="1">
                <a:solidFill>
                  <a:schemeClr val="bg1"/>
                </a:solidFill>
              </a:rPr>
              <a:t>ಅಂಗಡಿಯಾತನು</a:t>
            </a:r>
            <a:r>
              <a:rPr lang="en-US" b="0" dirty="0">
                <a:solidFill>
                  <a:schemeClr val="bg1"/>
                </a:solidFill>
              </a:rPr>
              <a:t> </a:t>
            </a:r>
            <a:r>
              <a:rPr lang="en-US" b="0" dirty="0" err="1">
                <a:solidFill>
                  <a:schemeClr val="bg1"/>
                </a:solidFill>
              </a:rPr>
              <a:t>ಅಂಗಡಿಯನ್ನು</a:t>
            </a:r>
            <a:r>
              <a:rPr lang="en-US" b="0" dirty="0">
                <a:solidFill>
                  <a:schemeClr val="bg1"/>
                </a:solidFill>
              </a:rPr>
              <a:t> </a:t>
            </a:r>
            <a:r>
              <a:rPr lang="en-US" b="0" dirty="0" err="1">
                <a:solidFill>
                  <a:schemeClr val="bg1"/>
                </a:solidFill>
              </a:rPr>
              <a:t>ಸ್ವಚ್ಛವಾಗಿ</a:t>
            </a:r>
            <a:r>
              <a:rPr lang="en-US" b="0" dirty="0">
                <a:solidFill>
                  <a:schemeClr val="bg1"/>
                </a:solidFill>
              </a:rPr>
              <a:t> </a:t>
            </a:r>
            <a:r>
              <a:rPr lang="en-US" b="0" dirty="0" err="1">
                <a:solidFill>
                  <a:schemeClr val="bg1"/>
                </a:solidFill>
              </a:rPr>
              <a:t>ಇಡಬಹುದು</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ಆರೋಗ್ಯ</a:t>
            </a:r>
            <a:r>
              <a:rPr lang="en-US" b="0" dirty="0">
                <a:solidFill>
                  <a:schemeClr val="bg1"/>
                </a:solidFill>
              </a:rPr>
              <a:t> </a:t>
            </a:r>
            <a:r>
              <a:rPr lang="en-US" b="0" dirty="0" err="1">
                <a:solidFill>
                  <a:schemeClr val="bg1"/>
                </a:solidFill>
              </a:rPr>
              <a:t>ಕಾರ್ಯಕರ್ತರಾಗಿ</a:t>
            </a:r>
            <a:r>
              <a:rPr lang="en-US" b="0" dirty="0">
                <a:solidFill>
                  <a:schemeClr val="bg1"/>
                </a:solidFill>
              </a:rPr>
              <a:t> </a:t>
            </a:r>
            <a:r>
              <a:rPr lang="en-US" b="0" dirty="0" err="1">
                <a:solidFill>
                  <a:schemeClr val="bg1"/>
                </a:solidFill>
              </a:rPr>
              <a:t>ನನ್ನ</a:t>
            </a:r>
            <a:r>
              <a:rPr lang="en-US" b="0" dirty="0">
                <a:solidFill>
                  <a:schemeClr val="bg1"/>
                </a:solidFill>
              </a:rPr>
              <a:t> </a:t>
            </a:r>
            <a:r>
              <a:rPr lang="en-US" b="0" dirty="0" err="1">
                <a:solidFill>
                  <a:schemeClr val="bg1"/>
                </a:solidFill>
              </a:rPr>
              <a:t>ಕರ್ತವ್ಯವಾಗಿರುತ್ತದೆ</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ಸ್ಮಿತಾಳಿಗೆ</a:t>
            </a:r>
            <a:r>
              <a:rPr lang="en-US" b="0" dirty="0">
                <a:solidFill>
                  <a:schemeClr val="bg1"/>
                </a:solidFill>
              </a:rPr>
              <a:t> </a:t>
            </a:r>
            <a:r>
              <a:rPr lang="en-US" b="0" dirty="0" err="1">
                <a:solidFill>
                  <a:schemeClr val="bg1"/>
                </a:solidFill>
              </a:rPr>
              <a:t>ಕೆಮ್ಮುವಾಗ</a:t>
            </a:r>
            <a:r>
              <a:rPr lang="en-US" b="0" dirty="0">
                <a:solidFill>
                  <a:schemeClr val="bg1"/>
                </a:solidFill>
              </a:rPr>
              <a:t> </a:t>
            </a:r>
            <a:r>
              <a:rPr lang="en-US" b="0" dirty="0" err="1">
                <a:solidFill>
                  <a:schemeClr val="bg1"/>
                </a:solidFill>
              </a:rPr>
              <a:t>ಕರವಸ್ತ್ರವನ್ನು</a:t>
            </a:r>
            <a:r>
              <a:rPr lang="en-US" b="0" dirty="0">
                <a:solidFill>
                  <a:schemeClr val="bg1"/>
                </a:solidFill>
              </a:rPr>
              <a:t> </a:t>
            </a:r>
            <a:r>
              <a:rPr lang="en-US" b="0" dirty="0" err="1">
                <a:solidFill>
                  <a:schemeClr val="bg1"/>
                </a:solidFill>
              </a:rPr>
              <a:t>ತನ್ನ</a:t>
            </a:r>
            <a:r>
              <a:rPr lang="en-US" b="0" dirty="0">
                <a:solidFill>
                  <a:schemeClr val="bg1"/>
                </a:solidFill>
              </a:rPr>
              <a:t> </a:t>
            </a:r>
            <a:r>
              <a:rPr lang="en-US" b="0" dirty="0" err="1">
                <a:solidFill>
                  <a:schemeClr val="bg1"/>
                </a:solidFill>
              </a:rPr>
              <a:t>ಮುಖಕ್ಕೆ</a:t>
            </a:r>
            <a:r>
              <a:rPr lang="en-US" b="0" dirty="0">
                <a:solidFill>
                  <a:schemeClr val="bg1"/>
                </a:solidFill>
              </a:rPr>
              <a:t> </a:t>
            </a:r>
            <a:r>
              <a:rPr lang="en-US" b="0" dirty="0" err="1">
                <a:solidFill>
                  <a:schemeClr val="bg1"/>
                </a:solidFill>
              </a:rPr>
              <a:t>ಹಿಡಿಯಬೇಕು</a:t>
            </a:r>
            <a:r>
              <a:rPr lang="en-US" b="0" dirty="0">
                <a:solidFill>
                  <a:schemeClr val="bg1"/>
                </a:solidFill>
              </a:rPr>
              <a:t> </a:t>
            </a:r>
            <a:r>
              <a:rPr lang="en-US" b="0" dirty="0" err="1">
                <a:solidFill>
                  <a:schemeClr val="bg1"/>
                </a:solidFill>
              </a:rPr>
              <a:t>ಎಂದು</a:t>
            </a:r>
            <a:r>
              <a:rPr lang="en-US" b="0" dirty="0">
                <a:solidFill>
                  <a:schemeClr val="bg1"/>
                </a:solidFill>
              </a:rPr>
              <a:t> </a:t>
            </a:r>
            <a:r>
              <a:rPr lang="en-US" b="0" dirty="0" err="1">
                <a:solidFill>
                  <a:schemeClr val="bg1"/>
                </a:solidFill>
              </a:rPr>
              <a:t>ಸಲಹೆ</a:t>
            </a:r>
            <a:r>
              <a:rPr lang="en-US" b="0" dirty="0">
                <a:solidFill>
                  <a:schemeClr val="bg1"/>
                </a:solidFill>
              </a:rPr>
              <a:t> </a:t>
            </a:r>
            <a:r>
              <a:rPr lang="en-US" b="0" dirty="0" err="1">
                <a:solidFill>
                  <a:schemeClr val="bg1"/>
                </a:solidFill>
              </a:rPr>
              <a:t>ನೀಡಿ</a:t>
            </a:r>
            <a:r>
              <a:rPr lang="en-US" b="0" dirty="0">
                <a:solidFill>
                  <a:schemeClr val="bg1"/>
                </a:solidFill>
              </a:rPr>
              <a:t>. </a:t>
            </a:r>
            <a:r>
              <a:rPr lang="en-US" b="0" dirty="0" err="1">
                <a:solidFill>
                  <a:schemeClr val="bg1"/>
                </a:solidFill>
              </a:rPr>
              <a:t>ಪ್ರಾಥಮಿಕ</a:t>
            </a:r>
            <a:r>
              <a:rPr lang="en-US" b="0" dirty="0">
                <a:solidFill>
                  <a:schemeClr val="bg1"/>
                </a:solidFill>
              </a:rPr>
              <a:t> </a:t>
            </a:r>
            <a:r>
              <a:rPr lang="en-US" b="0" dirty="0" err="1">
                <a:solidFill>
                  <a:schemeClr val="bg1"/>
                </a:solidFill>
              </a:rPr>
              <a:t>ಆರೋಗ್ಯ</a:t>
            </a:r>
            <a:r>
              <a:rPr lang="en-US" b="0" dirty="0">
                <a:solidFill>
                  <a:schemeClr val="bg1"/>
                </a:solidFill>
              </a:rPr>
              <a:t> </a:t>
            </a:r>
            <a:r>
              <a:rPr lang="en-US" b="0" dirty="0" err="1">
                <a:solidFill>
                  <a:schemeClr val="bg1"/>
                </a:solidFill>
              </a:rPr>
              <a:t>ಕೇಂದ್ರದಲ್ಲಿ</a:t>
            </a:r>
            <a:r>
              <a:rPr lang="en-US" b="0" dirty="0">
                <a:solidFill>
                  <a:schemeClr val="bg1"/>
                </a:solidFill>
              </a:rPr>
              <a:t> </a:t>
            </a:r>
            <a:r>
              <a:rPr lang="en-US" b="0" dirty="0" err="1">
                <a:solidFill>
                  <a:schemeClr val="bg1"/>
                </a:solidFill>
              </a:rPr>
              <a:t>ಔಷಧಿಯನ್ನು</a:t>
            </a:r>
            <a:r>
              <a:rPr lang="en-US" b="0" dirty="0">
                <a:solidFill>
                  <a:schemeClr val="bg1"/>
                </a:solidFill>
              </a:rPr>
              <a:t> </a:t>
            </a:r>
            <a:r>
              <a:rPr lang="en-US" b="0" dirty="0" err="1">
                <a:solidFill>
                  <a:schemeClr val="bg1"/>
                </a:solidFill>
              </a:rPr>
              <a:t>ಪಡೆದುಕೊಳ್ಳುವಂತೆ</a:t>
            </a:r>
            <a:r>
              <a:rPr lang="en-US" b="0" dirty="0">
                <a:solidFill>
                  <a:schemeClr val="bg1"/>
                </a:solidFill>
              </a:rPr>
              <a:t> </a:t>
            </a:r>
            <a:r>
              <a:rPr lang="en-US" b="0" dirty="0" err="1">
                <a:solidFill>
                  <a:schemeClr val="bg1"/>
                </a:solidFill>
              </a:rPr>
              <a:t>ಆಕೆಗೆ</a:t>
            </a:r>
            <a:r>
              <a:rPr lang="en-US" b="0" dirty="0">
                <a:solidFill>
                  <a:schemeClr val="bg1"/>
                </a:solidFill>
              </a:rPr>
              <a:t> </a:t>
            </a:r>
            <a:r>
              <a:rPr lang="en-US" b="0" dirty="0" err="1">
                <a:solidFill>
                  <a:schemeClr val="bg1"/>
                </a:solidFill>
              </a:rPr>
              <a:t>ತಿಳಿಸಿಹೇಳಿ</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ಯಾರಿಗೆ</a:t>
            </a:r>
            <a:r>
              <a:rPr lang="en-US" b="0" dirty="0">
                <a:solidFill>
                  <a:schemeClr val="bg1"/>
                </a:solidFill>
              </a:rPr>
              <a:t> </a:t>
            </a:r>
            <a:r>
              <a:rPr lang="en-US" b="0" dirty="0" err="1">
                <a:solidFill>
                  <a:schemeClr val="bg1"/>
                </a:solidFill>
              </a:rPr>
              <a:t>ಬೇಕಾದರೂ</a:t>
            </a:r>
            <a:r>
              <a:rPr lang="en-US" b="0" dirty="0">
                <a:solidFill>
                  <a:schemeClr val="bg1"/>
                </a:solidFill>
              </a:rPr>
              <a:t> </a:t>
            </a:r>
            <a:r>
              <a:rPr lang="en-US" b="0" dirty="0" err="1">
                <a:solidFill>
                  <a:schemeClr val="bg1"/>
                </a:solidFill>
              </a:rPr>
              <a:t>ಕೆಮ್ಮು</a:t>
            </a:r>
            <a:r>
              <a:rPr lang="en-US" b="0" dirty="0">
                <a:solidFill>
                  <a:schemeClr val="bg1"/>
                </a:solidFill>
              </a:rPr>
              <a:t> </a:t>
            </a:r>
            <a:r>
              <a:rPr lang="en-US" b="0" dirty="0" err="1">
                <a:solidFill>
                  <a:schemeClr val="bg1"/>
                </a:solidFill>
              </a:rPr>
              <a:t>ಬರಬಹುದು</a:t>
            </a:r>
            <a:r>
              <a:rPr lang="en-US" b="0" dirty="0">
                <a:solidFill>
                  <a:schemeClr val="bg1"/>
                </a:solidFill>
              </a:rPr>
              <a:t> </a:t>
            </a:r>
            <a:r>
              <a:rPr lang="en-US" b="0" dirty="0" err="1">
                <a:solidFill>
                  <a:schemeClr val="bg1"/>
                </a:solidFill>
              </a:rPr>
              <a:t>ಮತ್ತು</a:t>
            </a:r>
            <a:r>
              <a:rPr lang="en-US" b="0" dirty="0">
                <a:solidFill>
                  <a:schemeClr val="bg1"/>
                </a:solidFill>
              </a:rPr>
              <a:t> </a:t>
            </a:r>
            <a:r>
              <a:rPr lang="en-US" b="0" dirty="0" err="1">
                <a:solidFill>
                  <a:schemeClr val="bg1"/>
                </a:solidFill>
              </a:rPr>
              <a:t>ಅದು</a:t>
            </a:r>
            <a:r>
              <a:rPr lang="en-US" b="0" dirty="0">
                <a:solidFill>
                  <a:schemeClr val="bg1"/>
                </a:solidFill>
              </a:rPr>
              <a:t> </a:t>
            </a:r>
            <a:r>
              <a:rPr lang="en-US" b="0" dirty="0" err="1">
                <a:solidFill>
                  <a:schemeClr val="bg1"/>
                </a:solidFill>
              </a:rPr>
              <a:t>ಕೊರೊನಾ</a:t>
            </a:r>
            <a:r>
              <a:rPr lang="en-US" b="0" dirty="0">
                <a:solidFill>
                  <a:schemeClr val="bg1"/>
                </a:solidFill>
              </a:rPr>
              <a:t> </a:t>
            </a:r>
            <a:r>
              <a:rPr lang="en-US" b="0" dirty="0" err="1">
                <a:solidFill>
                  <a:schemeClr val="bg1"/>
                </a:solidFill>
              </a:rPr>
              <a:t>ವೈರಸ್</a:t>
            </a:r>
            <a:r>
              <a:rPr lang="en-US" b="0" dirty="0">
                <a:solidFill>
                  <a:schemeClr val="bg1"/>
                </a:solidFill>
              </a:rPr>
              <a:t> </a:t>
            </a:r>
            <a:r>
              <a:rPr lang="en-US" b="0" dirty="0" err="1">
                <a:solidFill>
                  <a:schemeClr val="bg1"/>
                </a:solidFill>
              </a:rPr>
              <a:t>ಸೋಂಕೇ</a:t>
            </a:r>
            <a:r>
              <a:rPr lang="en-US" b="0" dirty="0">
                <a:solidFill>
                  <a:schemeClr val="bg1"/>
                </a:solidFill>
              </a:rPr>
              <a:t> </a:t>
            </a:r>
            <a:r>
              <a:rPr lang="en-US" b="0" dirty="0" err="1">
                <a:solidFill>
                  <a:schemeClr val="bg1"/>
                </a:solidFill>
              </a:rPr>
              <a:t>ಆಗಿರಬೇಕೆಂದಿಲ್ಲ</a:t>
            </a:r>
            <a:r>
              <a:rPr lang="en-US" b="0" dirty="0">
                <a:solidFill>
                  <a:schemeClr val="bg1"/>
                </a:solidFill>
              </a:rPr>
              <a:t> </a:t>
            </a:r>
            <a:r>
              <a:rPr lang="en-US" b="0" dirty="0" err="1">
                <a:solidFill>
                  <a:schemeClr val="bg1"/>
                </a:solidFill>
              </a:rPr>
              <a:t>ಎಂದು</a:t>
            </a:r>
            <a:r>
              <a:rPr lang="en-US" b="0" dirty="0">
                <a:solidFill>
                  <a:schemeClr val="bg1"/>
                </a:solidFill>
              </a:rPr>
              <a:t> </a:t>
            </a:r>
            <a:r>
              <a:rPr lang="en-US" b="0" dirty="0" err="1">
                <a:solidFill>
                  <a:schemeClr val="bg1"/>
                </a:solidFill>
              </a:rPr>
              <a:t>ಅಂಗಡಿಯಾತನಿಗೆ</a:t>
            </a:r>
            <a:r>
              <a:rPr lang="en-US" b="0" dirty="0">
                <a:solidFill>
                  <a:schemeClr val="bg1"/>
                </a:solidFill>
              </a:rPr>
              <a:t> </a:t>
            </a:r>
            <a:r>
              <a:rPr lang="en-US" b="0" dirty="0" err="1">
                <a:solidFill>
                  <a:schemeClr val="bg1"/>
                </a:solidFill>
              </a:rPr>
              <a:t>ತಿಳಿಸಿಹೇಳಿ</a:t>
            </a:r>
            <a:r>
              <a:rPr lang="en-US" b="0" dirty="0">
                <a:solidFill>
                  <a:schemeClr val="bg1"/>
                </a:solidFill>
              </a:rPr>
              <a:t>. </a:t>
            </a:r>
            <a:r>
              <a:rPr lang="en-US" b="0" dirty="0" err="1">
                <a:solidFill>
                  <a:schemeClr val="bg1"/>
                </a:solidFill>
              </a:rPr>
              <a:t>ಆದರೆ</a:t>
            </a:r>
            <a:r>
              <a:rPr lang="en-US" b="0" dirty="0">
                <a:solidFill>
                  <a:schemeClr val="bg1"/>
                </a:solidFill>
              </a:rPr>
              <a:t> </a:t>
            </a:r>
            <a:r>
              <a:rPr lang="en-US" b="0" dirty="0" err="1">
                <a:solidFill>
                  <a:schemeClr val="bg1"/>
                </a:solidFill>
              </a:rPr>
              <a:t>ಯಾರಿಗೂ</a:t>
            </a:r>
            <a:r>
              <a:rPr lang="en-US" b="0" dirty="0">
                <a:solidFill>
                  <a:schemeClr val="bg1"/>
                </a:solidFill>
              </a:rPr>
              <a:t> </a:t>
            </a:r>
            <a:r>
              <a:rPr lang="en-US" b="0" dirty="0" err="1">
                <a:solidFill>
                  <a:schemeClr val="bg1"/>
                </a:solidFill>
              </a:rPr>
              <a:t>ಸೋಂಕು</a:t>
            </a:r>
            <a:r>
              <a:rPr lang="en-US" b="0" dirty="0">
                <a:solidFill>
                  <a:schemeClr val="bg1"/>
                </a:solidFill>
              </a:rPr>
              <a:t> </a:t>
            </a:r>
            <a:r>
              <a:rPr lang="en-US" b="0" dirty="0" err="1">
                <a:solidFill>
                  <a:schemeClr val="bg1"/>
                </a:solidFill>
              </a:rPr>
              <a:t>ತಗಲಬಹುದು</a:t>
            </a:r>
            <a:r>
              <a:rPr lang="en-US" b="0" dirty="0">
                <a:solidFill>
                  <a:schemeClr val="bg1"/>
                </a:solidFill>
              </a:rPr>
              <a:t> </a:t>
            </a:r>
            <a:r>
              <a:rPr lang="en-US" b="0" dirty="0" err="1">
                <a:solidFill>
                  <a:schemeClr val="bg1"/>
                </a:solidFill>
              </a:rPr>
              <a:t>ಮತ್ತು</a:t>
            </a:r>
            <a:r>
              <a:rPr lang="en-US" b="0" dirty="0">
                <a:solidFill>
                  <a:schemeClr val="bg1"/>
                </a:solidFill>
              </a:rPr>
              <a:t> </a:t>
            </a:r>
            <a:r>
              <a:rPr lang="en-US" b="0" dirty="0" err="1">
                <a:solidFill>
                  <a:schemeClr val="bg1"/>
                </a:solidFill>
              </a:rPr>
              <a:t>ಹೀಗಾಗಿ</a:t>
            </a:r>
            <a:r>
              <a:rPr lang="en-US" b="0" dirty="0">
                <a:solidFill>
                  <a:schemeClr val="bg1"/>
                </a:solidFill>
              </a:rPr>
              <a:t> </a:t>
            </a:r>
            <a:r>
              <a:rPr lang="en-US" b="0" dirty="0" err="1">
                <a:solidFill>
                  <a:schemeClr val="bg1"/>
                </a:solidFill>
              </a:rPr>
              <a:t>ಟಿಶ್ಯೂಗಳ</a:t>
            </a:r>
            <a:r>
              <a:rPr lang="en-US" b="0" dirty="0">
                <a:solidFill>
                  <a:schemeClr val="bg1"/>
                </a:solidFill>
              </a:rPr>
              <a:t> </a:t>
            </a:r>
            <a:r>
              <a:rPr lang="en-US" b="0" dirty="0" err="1">
                <a:solidFill>
                  <a:schemeClr val="bg1"/>
                </a:solidFill>
              </a:rPr>
              <a:t>ಪೆಟ್ಟಿಗೆಯನ್ನು</a:t>
            </a:r>
            <a:r>
              <a:rPr lang="en-US" b="0" dirty="0">
                <a:solidFill>
                  <a:schemeClr val="bg1"/>
                </a:solidFill>
              </a:rPr>
              <a:t> </a:t>
            </a:r>
            <a:r>
              <a:rPr lang="en-US" b="0" dirty="0" err="1">
                <a:solidFill>
                  <a:schemeClr val="bg1"/>
                </a:solidFill>
              </a:rPr>
              <a:t>ಜೊತೆಯಲ್ಲಿಡುವುದು</a:t>
            </a:r>
            <a:r>
              <a:rPr lang="en-US" b="0" dirty="0">
                <a:solidFill>
                  <a:schemeClr val="bg1"/>
                </a:solidFill>
              </a:rPr>
              <a:t> </a:t>
            </a:r>
            <a:r>
              <a:rPr lang="en-US" b="0" dirty="0" err="1">
                <a:solidFill>
                  <a:schemeClr val="bg1"/>
                </a:solidFill>
              </a:rPr>
              <a:t>ಮತ್ತು</a:t>
            </a:r>
            <a:r>
              <a:rPr lang="en-US" b="0" dirty="0">
                <a:solidFill>
                  <a:schemeClr val="bg1"/>
                </a:solidFill>
              </a:rPr>
              <a:t> </a:t>
            </a:r>
            <a:r>
              <a:rPr lang="en-US" b="0" dirty="0" err="1">
                <a:solidFill>
                  <a:schemeClr val="bg1"/>
                </a:solidFill>
              </a:rPr>
              <a:t>ಹ್ಯಾಂಡ್</a:t>
            </a:r>
            <a:r>
              <a:rPr lang="en-US" b="0" dirty="0">
                <a:solidFill>
                  <a:schemeClr val="bg1"/>
                </a:solidFill>
              </a:rPr>
              <a:t> </a:t>
            </a:r>
            <a:r>
              <a:rPr lang="en-US" b="0" dirty="0" err="1">
                <a:solidFill>
                  <a:schemeClr val="bg1"/>
                </a:solidFill>
              </a:rPr>
              <a:t>ಸ್ಯಾಣಿಟೈಸರ್</a:t>
            </a:r>
            <a:r>
              <a:rPr lang="en-US" b="0" dirty="0">
                <a:solidFill>
                  <a:schemeClr val="bg1"/>
                </a:solidFill>
              </a:rPr>
              <a:t> </a:t>
            </a:r>
            <a:r>
              <a:rPr lang="en-US" b="0" dirty="0" err="1">
                <a:solidFill>
                  <a:schemeClr val="bg1"/>
                </a:solidFill>
              </a:rPr>
              <a:t>ಅನ್ನು</a:t>
            </a:r>
            <a:r>
              <a:rPr lang="en-US" b="0" dirty="0">
                <a:solidFill>
                  <a:schemeClr val="bg1"/>
                </a:solidFill>
              </a:rPr>
              <a:t> </a:t>
            </a:r>
            <a:r>
              <a:rPr lang="en-US" b="0" dirty="0" err="1">
                <a:solidFill>
                  <a:schemeClr val="bg1"/>
                </a:solidFill>
              </a:rPr>
              <a:t>ಕೌಂಟರ್‌ನಲ್ಲಿಡುವುದು</a:t>
            </a:r>
            <a:r>
              <a:rPr lang="en-US" b="0" dirty="0">
                <a:solidFill>
                  <a:schemeClr val="bg1"/>
                </a:solidFill>
              </a:rPr>
              <a:t> </a:t>
            </a:r>
            <a:r>
              <a:rPr lang="en-US" b="0" dirty="0" err="1">
                <a:solidFill>
                  <a:schemeClr val="bg1"/>
                </a:solidFill>
              </a:rPr>
              <a:t>ಅಥವಾ</a:t>
            </a:r>
            <a:r>
              <a:rPr lang="en-US" b="0" dirty="0">
                <a:solidFill>
                  <a:schemeClr val="bg1"/>
                </a:solidFill>
              </a:rPr>
              <a:t> </a:t>
            </a:r>
            <a:r>
              <a:rPr lang="en-US" b="0" dirty="0" err="1">
                <a:solidFill>
                  <a:schemeClr val="bg1"/>
                </a:solidFill>
              </a:rPr>
              <a:t>ಜನರಿಗೆ</a:t>
            </a:r>
            <a:r>
              <a:rPr lang="en-US" b="0" dirty="0">
                <a:solidFill>
                  <a:schemeClr val="bg1"/>
                </a:solidFill>
              </a:rPr>
              <a:t> </a:t>
            </a:r>
            <a:r>
              <a:rPr lang="en-US" b="0" dirty="0" err="1">
                <a:solidFill>
                  <a:schemeClr val="bg1"/>
                </a:solidFill>
              </a:rPr>
              <a:t>ಕೈತೊಳೆದುಕೊಳ್ಳಲು</a:t>
            </a:r>
            <a:r>
              <a:rPr lang="en-US" b="0" dirty="0">
                <a:solidFill>
                  <a:schemeClr val="bg1"/>
                </a:solidFill>
              </a:rPr>
              <a:t> </a:t>
            </a:r>
            <a:r>
              <a:rPr lang="en-US" b="0" dirty="0" err="1">
                <a:solidFill>
                  <a:schemeClr val="bg1"/>
                </a:solidFill>
              </a:rPr>
              <a:t>ನೀರು</a:t>
            </a:r>
            <a:r>
              <a:rPr lang="en-US" b="0" dirty="0">
                <a:solidFill>
                  <a:schemeClr val="bg1"/>
                </a:solidFill>
              </a:rPr>
              <a:t> </a:t>
            </a:r>
            <a:r>
              <a:rPr lang="en-US" b="0" dirty="0" err="1">
                <a:solidFill>
                  <a:schemeClr val="bg1"/>
                </a:solidFill>
              </a:rPr>
              <a:t>ಮತ್ತು</a:t>
            </a:r>
            <a:r>
              <a:rPr lang="en-US" b="0" dirty="0">
                <a:solidFill>
                  <a:schemeClr val="bg1"/>
                </a:solidFill>
              </a:rPr>
              <a:t> </a:t>
            </a:r>
            <a:r>
              <a:rPr lang="en-US" b="0" dirty="0" err="1">
                <a:solidFill>
                  <a:schemeClr val="bg1"/>
                </a:solidFill>
              </a:rPr>
              <a:t>ಸಾಬೂನು</a:t>
            </a:r>
            <a:r>
              <a:rPr lang="en-US" b="0" dirty="0">
                <a:solidFill>
                  <a:schemeClr val="bg1"/>
                </a:solidFill>
              </a:rPr>
              <a:t> </a:t>
            </a:r>
            <a:r>
              <a:rPr lang="en-US" b="0" dirty="0" err="1">
                <a:solidFill>
                  <a:schemeClr val="bg1"/>
                </a:solidFill>
              </a:rPr>
              <a:t>ಇರುವ</a:t>
            </a:r>
            <a:r>
              <a:rPr lang="en-US" b="0" dirty="0">
                <a:solidFill>
                  <a:schemeClr val="bg1"/>
                </a:solidFill>
              </a:rPr>
              <a:t> </a:t>
            </a:r>
            <a:r>
              <a:rPr lang="en-US" b="0" dirty="0" err="1">
                <a:solidFill>
                  <a:schemeClr val="bg1"/>
                </a:solidFill>
              </a:rPr>
              <a:t>ಸ್ಥಳದ</a:t>
            </a:r>
            <a:r>
              <a:rPr lang="en-US" b="0" dirty="0">
                <a:solidFill>
                  <a:schemeClr val="bg1"/>
                </a:solidFill>
              </a:rPr>
              <a:t> </a:t>
            </a:r>
            <a:r>
              <a:rPr lang="en-US" b="0" dirty="0" err="1">
                <a:solidFill>
                  <a:schemeClr val="bg1"/>
                </a:solidFill>
              </a:rPr>
              <a:t>ವ್ಯವಸ್ಥೆ</a:t>
            </a:r>
            <a:r>
              <a:rPr lang="en-US" b="0" dirty="0">
                <a:solidFill>
                  <a:schemeClr val="bg1"/>
                </a:solidFill>
              </a:rPr>
              <a:t> </a:t>
            </a:r>
            <a:r>
              <a:rPr lang="en-US" b="0" dirty="0" err="1">
                <a:solidFill>
                  <a:schemeClr val="bg1"/>
                </a:solidFill>
              </a:rPr>
              <a:t>ಮಾಡುವುದು</a:t>
            </a:r>
            <a:r>
              <a:rPr lang="en-US" b="0" dirty="0">
                <a:solidFill>
                  <a:schemeClr val="bg1"/>
                </a:solidFill>
              </a:rPr>
              <a:t> </a:t>
            </a:r>
            <a:r>
              <a:rPr lang="en-US" b="0" dirty="0" err="1">
                <a:solidFill>
                  <a:schemeClr val="bg1"/>
                </a:solidFill>
              </a:rPr>
              <a:t>ಉತ್ತಮ</a:t>
            </a:r>
            <a:r>
              <a:rPr lang="en-US" b="0" dirty="0">
                <a:solidFill>
                  <a:schemeClr val="bg1"/>
                </a:solidFill>
              </a:rPr>
              <a:t> </a:t>
            </a:r>
            <a:r>
              <a:rPr lang="en-US" b="0" dirty="0" err="1">
                <a:solidFill>
                  <a:schemeClr val="bg1"/>
                </a:solidFill>
              </a:rPr>
              <a:t>ಎಂದು</a:t>
            </a:r>
            <a:r>
              <a:rPr lang="en-US" b="0" dirty="0">
                <a:solidFill>
                  <a:schemeClr val="bg1"/>
                </a:solidFill>
              </a:rPr>
              <a:t> </a:t>
            </a:r>
            <a:r>
              <a:rPr lang="en-US" b="0" dirty="0" err="1">
                <a:solidFill>
                  <a:schemeClr val="bg1"/>
                </a:solidFill>
              </a:rPr>
              <a:t>ಹೇಳಿ</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ಶ್ವಾಸಕೋಶದ</a:t>
            </a:r>
            <a:r>
              <a:rPr lang="en-US" b="0" dirty="0">
                <a:solidFill>
                  <a:schemeClr val="bg1"/>
                </a:solidFill>
              </a:rPr>
              <a:t> </a:t>
            </a:r>
            <a:r>
              <a:rPr lang="en-US" b="0" dirty="0" err="1">
                <a:solidFill>
                  <a:schemeClr val="bg1"/>
                </a:solidFill>
              </a:rPr>
              <a:t>ನೈರ್ಮಲ್ಯದ</a:t>
            </a:r>
            <a:r>
              <a:rPr lang="en-US" b="0" dirty="0">
                <a:solidFill>
                  <a:schemeClr val="bg1"/>
                </a:solidFill>
              </a:rPr>
              <a:t> </a:t>
            </a:r>
            <a:r>
              <a:rPr lang="en-US" b="0" dirty="0" err="1">
                <a:solidFill>
                  <a:schemeClr val="bg1"/>
                </a:solidFill>
              </a:rPr>
              <a:t>ಬಗ್ಗೆ</a:t>
            </a:r>
            <a:r>
              <a:rPr lang="en-US" b="0" dirty="0">
                <a:solidFill>
                  <a:schemeClr val="bg1"/>
                </a:solidFill>
              </a:rPr>
              <a:t> </a:t>
            </a:r>
            <a:r>
              <a:rPr lang="en-US" b="0" dirty="0" err="1">
                <a:solidFill>
                  <a:schemeClr val="bg1"/>
                </a:solidFill>
              </a:rPr>
              <a:t>ಜನರಿಗೆ</a:t>
            </a:r>
            <a:r>
              <a:rPr lang="en-US" b="0" dirty="0">
                <a:solidFill>
                  <a:schemeClr val="bg1"/>
                </a:solidFill>
              </a:rPr>
              <a:t> </a:t>
            </a:r>
            <a:r>
              <a:rPr lang="en-US" b="0" dirty="0" err="1">
                <a:solidFill>
                  <a:schemeClr val="bg1"/>
                </a:solidFill>
              </a:rPr>
              <a:t>ತಿಳಿಹೇಳಿ</a:t>
            </a:r>
            <a:r>
              <a:rPr lang="en-IN" sz="3600" b="0" dirty="0">
                <a:solidFill>
                  <a:schemeClr val="bg1"/>
                </a:solidFill>
              </a:rPr>
              <a:t> </a:t>
            </a:r>
            <a:endParaRPr lang="en-US" sz="3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4139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083959" y="1927017"/>
            <a:ext cx="21655132" cy="1382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lang="en-US" sz="3200" dirty="0" err="1">
                <a:latin typeface="Tunga" panose="020B0502040204020203" pitchFamily="34" charset="0"/>
                <a:ea typeface="Calibri" panose="020F0502020204030204" pitchFamily="34" charset="0"/>
              </a:rPr>
              <a:t>ಸಾಮಾಜಿಕ</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ಅಂತರ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ಕಾಪಾಡುವುದು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ಜನರ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ನಡುವೆ</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ದೈಹಿಕವಾದ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ಅಂತರವನ್ನು</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ಉದ್ದೇಶಪೂರ್ವಕವಾಗಿ</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ಹೆಚ್ಚಿಸುವುದು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ಅನಾರೋಗ್ಯ</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ಹರಡುವುದನ್ನು</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ತಪ್ಪಿಸುತ್ತದೆ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ಕನಿಷ್ಠ</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ಇತರ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ವ್ಯಕ್ತಿಗಳಿಂದ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ಒಂದು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ಮೀಟರ್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ದೂರ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ಇರುವುದರಿಂದ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ನಿಮಗೆ</a:t>
            </a:r>
            <a:r>
              <a:rPr lang="en-US" sz="3200" dirty="0">
                <a:latin typeface="Tunga" panose="020B0502040204020203" pitchFamily="34" charset="0"/>
                <a:ea typeface="Calibri" panose="020F0502020204030204" pitchFamily="34" charset="0"/>
              </a:rPr>
              <a:t> ಕೊವಿಡ್</a:t>
            </a:r>
            <a:r>
              <a:rPr lang="en-US" sz="3200" dirty="0">
                <a:latin typeface="Calibri" panose="020F0502020204030204" pitchFamily="34" charset="0"/>
                <a:ea typeface="Calibri" panose="020F0502020204030204" pitchFamily="34" charset="0"/>
                <a:cs typeface="Tunga" panose="020B0502040204020203" pitchFamily="34" charset="0"/>
              </a:rPr>
              <a:t>-19</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ತಗಲಬಹುದಾದ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ಸಾಧ್ಯತೆಗಳು</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ಕಡಿಮೆಯಾಗಲಿವೆ</a:t>
            </a:r>
            <a:r>
              <a:rPr lang="en-US" sz="3200" dirty="0">
                <a:latin typeface="Tunga" panose="020B0502040204020203" pitchFamily="34" charset="0"/>
                <a:ea typeface="Calibri" panose="020F0502020204030204" pitchFamily="34" charset="0"/>
              </a:rPr>
              <a:t>.</a:t>
            </a:r>
            <a:r>
              <a:rPr lang="en-IN" dirty="0"/>
              <a:t> </a:t>
            </a:r>
            <a:endParaRPr b="0" dirty="0">
              <a:latin typeface="Arial" panose="020B0604020202020204" pitchFamily="34" charset="0"/>
              <a:cs typeface="Arial" panose="020B0604020202020204" pitchFamily="34" charset="0"/>
            </a:endParaRPr>
          </a:p>
        </p:txBody>
      </p:sp>
      <p:grpSp>
        <p:nvGrpSpPr>
          <p:cNvPr id="428" name="Group"/>
          <p:cNvGrpSpPr/>
          <p:nvPr/>
        </p:nvGrpSpPr>
        <p:grpSpPr>
          <a:xfrm>
            <a:off x="5413144" y="359990"/>
            <a:ext cx="13615030" cy="1297968"/>
            <a:chOff x="0" y="0"/>
            <a:chExt cx="13615028"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178659" y="182189"/>
              <a:ext cx="13436369" cy="933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5400" dirty="0" err="1"/>
                <a:t>ಮುಂಜಾಗರೂಕತೆ</a:t>
              </a:r>
              <a:r>
                <a:rPr lang="en-US" sz="5400" dirty="0"/>
                <a:t>: </a:t>
              </a:r>
              <a:r>
                <a:rPr lang="en-US" sz="5400" dirty="0" err="1"/>
                <a:t>ಸಾಮಾಜಿಕ</a:t>
              </a:r>
              <a:r>
                <a:rPr lang="en-US" sz="5400" dirty="0"/>
                <a:t> </a:t>
              </a:r>
              <a:r>
                <a:rPr lang="en-US" sz="5400" dirty="0" err="1"/>
                <a:t>ಅಂತರ</a:t>
              </a:r>
              <a:r>
                <a:rPr lang="en-US" sz="5400" dirty="0"/>
                <a:t> </a:t>
              </a:r>
              <a:r>
                <a:rPr lang="en-US" sz="5400" dirty="0" err="1"/>
                <a:t>ಕಾಪಾಡುವುದು</a:t>
              </a:r>
              <a:r>
                <a:rPr lang="en-IN" sz="5400" dirty="0"/>
                <a:t> </a:t>
              </a:r>
              <a:endParaRPr sz="54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1083959" y="3523446"/>
            <a:ext cx="22131912"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499273" y="4558229"/>
              <a:ext cx="4255653" cy="14568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en-US" sz="8800" dirty="0" err="1">
                  <a:solidFill>
                    <a:schemeClr val="tx1"/>
                  </a:solidFill>
                </a:rPr>
                <a:t>ಮಾಡಬೇಕು</a:t>
              </a:r>
              <a:endParaRPr lang="en-IN" sz="8800" dirty="0">
                <a:solidFill>
                  <a:schemeClr val="tx1"/>
                </a:solidFill>
              </a:endParaRPr>
            </a:p>
          </p:txBody>
        </p:sp>
      </p:grpSp>
      <p:pic>
        <p:nvPicPr>
          <p:cNvPr id="432" name="Image" descr="Image"/>
          <p:cNvPicPr>
            <a:picLocks noChangeAspect="1"/>
          </p:cNvPicPr>
          <p:nvPr/>
        </p:nvPicPr>
        <p:blipFill>
          <a:blip r:embed="rId7"/>
          <a:stretch>
            <a:fillRect/>
          </a:stretch>
        </p:blipFill>
        <p:spPr>
          <a:xfrm>
            <a:off x="18376626"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308194" y="8948403"/>
              <a:ext cx="4966071" cy="145680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en-US" sz="8800" dirty="0" err="1">
                  <a:solidFill>
                    <a:schemeClr val="tx1"/>
                  </a:solidFill>
                </a:rPr>
                <a:t>ಮಾಡಬೇಡಿ</a:t>
              </a:r>
              <a:endParaRPr lang="en-IN" sz="8800" dirty="0">
                <a:solidFill>
                  <a:schemeClr val="tx1"/>
                </a:solidFill>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435" name="touch your eyes, nose, and mouth with unwashed hands.…"/>
          <p:cNvSpPr txBox="1"/>
          <p:nvPr/>
        </p:nvSpPr>
        <p:spPr>
          <a:xfrm>
            <a:off x="6709383" y="7550060"/>
            <a:ext cx="11994324" cy="41806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lnSpc>
                <a:spcPct val="150000"/>
              </a:lnSpc>
            </a:pPr>
            <a:r>
              <a:rPr lang="en-US" sz="2800" dirty="0"/>
              <a:t>- </a:t>
            </a:r>
            <a:r>
              <a:rPr lang="en-US" sz="2800" dirty="0" err="1"/>
              <a:t>ಜನರು</a:t>
            </a:r>
            <a:r>
              <a:rPr lang="en-US" sz="2800" dirty="0"/>
              <a:t> </a:t>
            </a:r>
            <a:r>
              <a:rPr lang="en-US" sz="2800" dirty="0" err="1"/>
              <a:t>ಸೇರಬೇಕಾಗಿರುವಂತಹ</a:t>
            </a:r>
            <a:r>
              <a:rPr lang="en-US" sz="2800" dirty="0"/>
              <a:t> </a:t>
            </a:r>
            <a:r>
              <a:rPr lang="en-US" sz="2800" dirty="0" err="1"/>
              <a:t>ಕಾರ್ಯಕ್ರಮಗಳನ್ನು</a:t>
            </a:r>
            <a:r>
              <a:rPr lang="en-US" sz="2800" dirty="0"/>
              <a:t> </a:t>
            </a:r>
            <a:r>
              <a:rPr lang="en-US" sz="2800" dirty="0" err="1"/>
              <a:t>ಆಯೋಜಿಸಬೇಡಿ</a:t>
            </a:r>
            <a:r>
              <a:rPr lang="en-US" sz="2800" dirty="0"/>
              <a:t> (</a:t>
            </a:r>
            <a:r>
              <a:rPr lang="en-US" sz="2800" dirty="0" err="1"/>
              <a:t>ಮೂರು</a:t>
            </a:r>
            <a:r>
              <a:rPr lang="en-US" sz="2800" dirty="0"/>
              <a:t> </a:t>
            </a:r>
            <a:r>
              <a:rPr lang="en-US" sz="2800" dirty="0" err="1"/>
              <a:t>ಅಥವಾ</a:t>
            </a:r>
            <a:r>
              <a:rPr lang="en-US" sz="2800" dirty="0"/>
              <a:t> </a:t>
            </a:r>
            <a:r>
              <a:rPr lang="en-US" sz="2800" dirty="0" err="1"/>
              <a:t>ನಾಲ್ಕು</a:t>
            </a:r>
            <a:r>
              <a:rPr lang="en-US" sz="2800" dirty="0"/>
              <a:t> </a:t>
            </a:r>
            <a:r>
              <a:rPr lang="en-US" sz="2800" dirty="0" err="1"/>
              <a:t>ಸ್ನೇಹಿತರು</a:t>
            </a:r>
            <a:r>
              <a:rPr lang="en-US" sz="2800" dirty="0"/>
              <a:t> </a:t>
            </a:r>
            <a:r>
              <a:rPr lang="en-US" sz="2800" dirty="0" err="1"/>
              <a:t>ಇರುವ</a:t>
            </a:r>
            <a:r>
              <a:rPr lang="en-US" sz="2800" dirty="0"/>
              <a:t> </a:t>
            </a:r>
            <a:r>
              <a:rPr lang="en-US" sz="2800" dirty="0" err="1"/>
              <a:t>ಮೂಲೆಯಲ್ಲಿ</a:t>
            </a:r>
            <a:r>
              <a:rPr lang="en-US" sz="2800" dirty="0"/>
              <a:t> </a:t>
            </a:r>
            <a:r>
              <a:rPr lang="en-US" sz="2800" dirty="0" err="1"/>
              <a:t>ನಡೆಸುವ</a:t>
            </a:r>
            <a:r>
              <a:rPr lang="en-US" sz="2800" dirty="0"/>
              <a:t> </a:t>
            </a:r>
            <a:r>
              <a:rPr lang="en-US" sz="2800" dirty="0" err="1"/>
              <a:t>ಸಭರ</a:t>
            </a:r>
            <a:r>
              <a:rPr lang="en-US" sz="2800" dirty="0"/>
              <a:t> </a:t>
            </a:r>
            <a:r>
              <a:rPr lang="en-US" sz="2800" dirty="0" err="1"/>
              <a:t>ಅಥವಾ</a:t>
            </a:r>
            <a:r>
              <a:rPr lang="en-US" sz="2800" dirty="0"/>
              <a:t> </a:t>
            </a:r>
            <a:r>
              <a:rPr lang="en-US" sz="2800" dirty="0" err="1"/>
              <a:t>ಕಟ್ಟೆ</a:t>
            </a:r>
            <a:r>
              <a:rPr lang="en-US" sz="2800" dirty="0"/>
              <a:t> </a:t>
            </a:r>
            <a:r>
              <a:rPr lang="en-US" sz="2800" dirty="0" err="1"/>
              <a:t>ಮೇಲೆ</a:t>
            </a:r>
            <a:r>
              <a:rPr lang="en-US" sz="2800" dirty="0"/>
              <a:t> </a:t>
            </a:r>
            <a:r>
              <a:rPr lang="en-US" sz="2800" dirty="0" err="1"/>
              <a:t>ಕುಳಿತು</a:t>
            </a:r>
            <a:r>
              <a:rPr lang="en-US" sz="2800" dirty="0"/>
              <a:t> </a:t>
            </a:r>
            <a:r>
              <a:rPr lang="en-US" sz="2800" dirty="0" err="1"/>
              <a:t>ನಡೆಸುವ</a:t>
            </a:r>
            <a:r>
              <a:rPr lang="en-US" sz="2800" dirty="0"/>
              <a:t> </a:t>
            </a:r>
            <a:r>
              <a:rPr lang="en-US" sz="2800" dirty="0" err="1"/>
              <a:t>ಸಂಭಾಷಣೆಯಾದರೂ</a:t>
            </a:r>
            <a:r>
              <a:rPr lang="en-US" sz="2800" dirty="0"/>
              <a:t> </a:t>
            </a:r>
            <a:r>
              <a:rPr lang="en-US" sz="2800" dirty="0" err="1"/>
              <a:t>ತಪ್ಪಿಸಿ</a:t>
            </a:r>
            <a:r>
              <a:rPr lang="en-US" sz="2800" dirty="0"/>
              <a:t>)</a:t>
            </a:r>
            <a:endParaRPr lang="en-IN" sz="2800" dirty="0"/>
          </a:p>
          <a:p>
            <a:pPr algn="l">
              <a:lnSpc>
                <a:spcPct val="150000"/>
              </a:lnSpc>
            </a:pPr>
            <a:r>
              <a:rPr lang="en-US" sz="2800" dirty="0"/>
              <a:t>- </a:t>
            </a:r>
            <a:r>
              <a:rPr lang="en-US" sz="2800" dirty="0" err="1"/>
              <a:t>ಮಾರುಕಟ್ಟೆಗಳು</a:t>
            </a:r>
            <a:r>
              <a:rPr lang="en-US" sz="2800" dirty="0"/>
              <a:t>, </a:t>
            </a:r>
            <a:r>
              <a:rPr lang="en-US" sz="2800" dirty="0" err="1"/>
              <a:t>ಶಾಪಿಂಗ್</a:t>
            </a:r>
            <a:r>
              <a:rPr lang="en-US" sz="2800" dirty="0"/>
              <a:t>, </a:t>
            </a:r>
            <a:r>
              <a:rPr lang="en-US" sz="2800" dirty="0" err="1"/>
              <a:t>ಸಂತೆಗಳು</a:t>
            </a:r>
            <a:r>
              <a:rPr lang="en-US" sz="2800" dirty="0"/>
              <a:t>, </a:t>
            </a:r>
            <a:r>
              <a:rPr lang="en-US" sz="2800" dirty="0" err="1"/>
              <a:t>ಸಮಾರಂಭಗಳಂತಹ</a:t>
            </a:r>
            <a:r>
              <a:rPr lang="en-US" sz="2800" dirty="0"/>
              <a:t> </a:t>
            </a:r>
            <a:r>
              <a:rPr lang="en-US" sz="2800" dirty="0" err="1"/>
              <a:t>ಜನಸಂದಣಿ</a:t>
            </a:r>
            <a:r>
              <a:rPr lang="en-US" sz="2800" dirty="0"/>
              <a:t> </a:t>
            </a:r>
            <a:r>
              <a:rPr lang="en-US" sz="2800" dirty="0" err="1"/>
              <a:t>ಸೇರುವ</a:t>
            </a:r>
            <a:r>
              <a:rPr lang="en-US" sz="2800" dirty="0"/>
              <a:t> </a:t>
            </a:r>
            <a:r>
              <a:rPr lang="en-US" sz="2800" dirty="0" err="1"/>
              <a:t>ಸ್ಥಳಗಳಿಗೆ</a:t>
            </a:r>
            <a:r>
              <a:rPr lang="en-US" sz="2800" dirty="0"/>
              <a:t> </a:t>
            </a:r>
            <a:r>
              <a:rPr lang="en-US" sz="2800" dirty="0" err="1"/>
              <a:t>ಹೋಗುವುದನ್ನು</a:t>
            </a:r>
            <a:r>
              <a:rPr lang="en-US" sz="2800" dirty="0"/>
              <a:t> </a:t>
            </a:r>
            <a:r>
              <a:rPr lang="en-US" sz="2800" dirty="0" err="1"/>
              <a:t>ತಪ್ಪಿಸಿ</a:t>
            </a:r>
            <a:r>
              <a:rPr lang="en-US" sz="2800" dirty="0"/>
              <a:t>.</a:t>
            </a:r>
            <a:endParaRPr lang="en-IN" sz="2800" dirty="0"/>
          </a:p>
          <a:p>
            <a:pPr algn="l">
              <a:lnSpc>
                <a:spcPct val="150000"/>
              </a:lnSpc>
            </a:pPr>
            <a:r>
              <a:rPr lang="en-US" sz="2800" dirty="0"/>
              <a:t>- </a:t>
            </a:r>
            <a:r>
              <a:rPr lang="en-US" sz="2800" dirty="0" err="1"/>
              <a:t>ಸಾರ್ವಜನಿಕ</a:t>
            </a:r>
            <a:r>
              <a:rPr lang="en-US" sz="2800" dirty="0"/>
              <a:t> </a:t>
            </a:r>
            <a:r>
              <a:rPr lang="en-US" sz="2800" dirty="0" err="1"/>
              <a:t>ಸಾರಿಗೆಯನ್ನು</a:t>
            </a:r>
            <a:r>
              <a:rPr lang="en-US" sz="2800" dirty="0"/>
              <a:t> </a:t>
            </a:r>
            <a:r>
              <a:rPr lang="en-US" sz="2800" dirty="0" err="1"/>
              <a:t>ಬಳಸಬೇಡಿ</a:t>
            </a:r>
            <a:r>
              <a:rPr lang="en-IN" sz="3600" dirty="0"/>
              <a:t> </a:t>
            </a:r>
            <a:endParaRPr sz="3200" b="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D0B4FF-DD8E-2643-B323-DEF327CECDED}"/>
              </a:ext>
            </a:extLst>
          </p:cNvPr>
          <p:cNvSpPr/>
          <p:nvPr/>
        </p:nvSpPr>
        <p:spPr>
          <a:xfrm>
            <a:off x="7226281" y="4008916"/>
            <a:ext cx="10500800" cy="2685351"/>
          </a:xfrm>
          <a:prstGeom prst="rect">
            <a:avLst/>
          </a:prstGeom>
        </p:spPr>
        <p:txBody>
          <a:bodyPr wrap="square">
            <a:spAutoFit/>
          </a:bodyPr>
          <a:lstStyle/>
          <a:p>
            <a:pPr algn="l">
              <a:lnSpc>
                <a:spcPct val="150000"/>
              </a:lnSpc>
            </a:pPr>
            <a:r>
              <a:rPr lang="en-US" sz="3600" dirty="0"/>
              <a:t>- </a:t>
            </a:r>
            <a:r>
              <a:rPr lang="en-US" sz="3600" dirty="0" err="1"/>
              <a:t>ಅತೀ</a:t>
            </a:r>
            <a:r>
              <a:rPr lang="en-US" sz="3600" dirty="0"/>
              <a:t> </a:t>
            </a:r>
            <a:r>
              <a:rPr lang="en-US" sz="3600" dirty="0" err="1"/>
              <a:t>ಅಗತ್ಯವಿರುವ</a:t>
            </a:r>
            <a:r>
              <a:rPr lang="en-US" sz="3600" dirty="0"/>
              <a:t> </a:t>
            </a:r>
            <a:r>
              <a:rPr lang="en-US" sz="3600" dirty="0" err="1"/>
              <a:t>ಹೊರತಾಗಿ</a:t>
            </a:r>
            <a:r>
              <a:rPr lang="en-US" sz="3600" dirty="0"/>
              <a:t> </a:t>
            </a:r>
            <a:r>
              <a:rPr lang="en-US" sz="3600" dirty="0" err="1"/>
              <a:t>ಮನೆಯಲ್ಲೇ</a:t>
            </a:r>
            <a:r>
              <a:rPr lang="en-US" sz="3600" dirty="0"/>
              <a:t> </a:t>
            </a:r>
            <a:r>
              <a:rPr lang="en-US" sz="3600" dirty="0" err="1"/>
              <a:t>ಇರಿ</a:t>
            </a:r>
            <a:endParaRPr lang="en-IN" sz="3600" dirty="0"/>
          </a:p>
          <a:p>
            <a:pPr algn="l">
              <a:lnSpc>
                <a:spcPct val="150000"/>
              </a:lnSpc>
            </a:pPr>
            <a:r>
              <a:rPr lang="en-US" sz="3600" dirty="0"/>
              <a:t>- </a:t>
            </a:r>
            <a:r>
              <a:rPr lang="en-US" sz="3600" dirty="0" err="1"/>
              <a:t>ನಿಮ್ಮ</a:t>
            </a:r>
            <a:r>
              <a:rPr lang="en-US" sz="3600" dirty="0"/>
              <a:t> </a:t>
            </a:r>
            <a:r>
              <a:rPr lang="en-US" sz="3600" dirty="0" err="1"/>
              <a:t>ಮತ್ತು</a:t>
            </a:r>
            <a:r>
              <a:rPr lang="en-US" sz="3600" dirty="0"/>
              <a:t> </a:t>
            </a:r>
            <a:r>
              <a:rPr lang="en-US" sz="3600" dirty="0" err="1"/>
              <a:t>ಮತ್ತೊಬ್ಬ</a:t>
            </a:r>
            <a:r>
              <a:rPr lang="en-US" sz="3600" dirty="0"/>
              <a:t> </a:t>
            </a:r>
            <a:r>
              <a:rPr lang="en-US" sz="3600" dirty="0" err="1"/>
              <a:t>ವ್ಯಕ್ತಿಯ</a:t>
            </a:r>
            <a:r>
              <a:rPr lang="en-US" sz="3600" dirty="0"/>
              <a:t> </a:t>
            </a:r>
            <a:r>
              <a:rPr lang="en-US" sz="3600" dirty="0" err="1"/>
              <a:t>ನಡುವೆ</a:t>
            </a:r>
            <a:r>
              <a:rPr lang="en-US" sz="3600" dirty="0"/>
              <a:t> </a:t>
            </a:r>
            <a:r>
              <a:rPr lang="en-US" sz="3600" dirty="0" err="1"/>
              <a:t>ಕನಿಷ್ಠ</a:t>
            </a:r>
            <a:r>
              <a:rPr lang="en-US" sz="3600" dirty="0"/>
              <a:t> </a:t>
            </a:r>
            <a:r>
              <a:rPr lang="en-US" sz="3600" dirty="0" err="1"/>
              <a:t>ಒಂದು</a:t>
            </a:r>
            <a:r>
              <a:rPr lang="en-US" sz="3600" dirty="0"/>
              <a:t> </a:t>
            </a:r>
            <a:r>
              <a:rPr lang="en-US" sz="3600" dirty="0" err="1"/>
              <a:t>ಮೀಟರ್</a:t>
            </a:r>
            <a:r>
              <a:rPr lang="en-US" sz="3600" dirty="0"/>
              <a:t> </a:t>
            </a:r>
            <a:r>
              <a:rPr lang="en-US" sz="3600" dirty="0" err="1"/>
              <a:t>ಅಂತರ</a:t>
            </a:r>
            <a:r>
              <a:rPr lang="en-US" sz="3600" dirty="0"/>
              <a:t> </a:t>
            </a:r>
            <a:r>
              <a:rPr lang="en-US" sz="3600" dirty="0" err="1"/>
              <a:t>ಇರುವಂತೆ</a:t>
            </a:r>
            <a:r>
              <a:rPr lang="en-US" sz="3600" dirty="0"/>
              <a:t> </a:t>
            </a:r>
            <a:r>
              <a:rPr lang="en-US" sz="3600" dirty="0" err="1"/>
              <a:t>ಖಚಿತಪಡಿಸಿ</a:t>
            </a:r>
            <a:r>
              <a:rPr lang="en-IN" sz="4400" dirty="0"/>
              <a:t> </a:t>
            </a:r>
            <a:endParaRPr lang="en-US" sz="36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dissolv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2"/>
                                        </p:tgtEl>
                                        <p:attrNameLst>
                                          <p:attrName>style.visibility</p:attrName>
                                        </p:attrNameLst>
                                      </p:cBhvr>
                                      <p:to>
                                        <p:strVal val="visible"/>
                                      </p:to>
                                    </p:set>
                                    <p:animEffect transition="in" filter="dissolve">
                                      <p:cBhvr>
                                        <p:cTn id="34" dur="5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37"/>
                                        </p:tgtEl>
                                        <p:attrNameLst>
                                          <p:attrName>style.visibility</p:attrName>
                                        </p:attrNameLst>
                                      </p:cBhvr>
                                      <p:to>
                                        <p:strVal val="visible"/>
                                      </p:to>
                                    </p:set>
                                    <p:animEffect transition="in" filter="dissolve">
                                      <p:cBhvr>
                                        <p:cTn id="55"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359990"/>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701072" y="136023"/>
              <a:ext cx="12155570"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6000" dirty="0" err="1"/>
                <a:t>ಮುಂಜಾಗರೂಕತೆ</a:t>
              </a:r>
              <a:r>
                <a:rPr lang="en-US" sz="6000" dirty="0"/>
                <a:t>: </a:t>
              </a:r>
              <a:r>
                <a:rPr lang="en-US" sz="6000" dirty="0" err="1"/>
                <a:t>ಅಧಿಕ</a:t>
              </a:r>
              <a:r>
                <a:rPr lang="en-US" sz="6000" dirty="0"/>
                <a:t> </a:t>
              </a:r>
              <a:r>
                <a:rPr lang="en-US" sz="6000" dirty="0" err="1"/>
                <a:t>ಅಪಾಯದ</a:t>
              </a:r>
              <a:r>
                <a:rPr lang="en-US" sz="6000" dirty="0"/>
                <a:t> </a:t>
              </a:r>
              <a:r>
                <a:rPr lang="en-US" sz="6000" dirty="0" err="1"/>
                <a:t>ಗುಂಪು</a:t>
              </a:r>
              <a:r>
                <a:rPr lang="en-IN" sz="6000" dirty="0"/>
                <a:t> </a:t>
              </a:r>
              <a:endParaRPr sz="6000" b="0" dirty="0">
                <a:latin typeface="Arial" panose="020B0604020202020204" pitchFamily="34" charset="0"/>
                <a:cs typeface="Arial" panose="020B0604020202020204" pitchFamily="34" charset="0"/>
              </a:endParaRPr>
            </a:p>
          </p:txBody>
        </p:sp>
      </p:grpSp>
      <p:sp>
        <p:nvSpPr>
          <p:cNvPr id="449" name="High Risk Groups are people who are at higher risk from severe illness if they get COVID-19.…"/>
          <p:cNvSpPr txBox="1"/>
          <p:nvPr/>
        </p:nvSpPr>
        <p:spPr>
          <a:xfrm>
            <a:off x="3042337" y="1881192"/>
            <a:ext cx="17598772" cy="1241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en-US" sz="3200" dirty="0" err="1">
                <a:latin typeface="Tunga" panose="020B0502040204020203" pitchFamily="34" charset="0"/>
                <a:ea typeface="Calibri" panose="020F0502020204030204" pitchFamily="34" charset="0"/>
              </a:rPr>
              <a:t>ಅಧಿಕ</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ಅಪಾಯದ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ಗುಂಪುಗಳೆಂದರೆ</a:t>
            </a:r>
            <a:r>
              <a:rPr lang="en-US" sz="3200" dirty="0">
                <a:latin typeface="Tunga" panose="020B0502040204020203" pitchFamily="34" charset="0"/>
                <a:ea typeface="Calibri" panose="020F0502020204030204" pitchFamily="34" charset="0"/>
              </a:rPr>
              <a:t> ಕೊವಿಡ್</a:t>
            </a:r>
            <a:r>
              <a:rPr lang="en-US" sz="3200" dirty="0">
                <a:latin typeface="Calibri" panose="020F0502020204030204" pitchFamily="34" charset="0"/>
                <a:ea typeface="Calibri" panose="020F0502020204030204" pitchFamily="34" charset="0"/>
                <a:cs typeface="Tunga" panose="020B0502040204020203" pitchFamily="34" charset="0"/>
              </a:rPr>
              <a:t>-19</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ತಗಲಿದರೆ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ಗಂಭೀರ</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ಅನಾರೋಗ್ಯದ</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ಅಧಿಕ</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ಅಪಾಯವಿರುವ</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ಜನರು</a:t>
            </a:r>
            <a:r>
              <a:rPr lang="en-US" sz="3200" dirty="0">
                <a:latin typeface="Tunga" panose="020B0502040204020203" pitchFamily="34" charset="0"/>
                <a:ea typeface="Calibri" panose="020F0502020204030204" pitchFamily="34" charset="0"/>
              </a:rPr>
              <a:t>.</a:t>
            </a:r>
          </a:p>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en-US" sz="3200" dirty="0" err="1">
                <a:latin typeface="Tunga" panose="020B0502040204020203" pitchFamily="34" charset="0"/>
                <a:ea typeface="Calibri" panose="020F0502020204030204" pitchFamily="34" charset="0"/>
              </a:rPr>
              <a:t>ಅವರಲ್ಲಿ</a:t>
            </a:r>
            <a:r>
              <a:rPr lang="en-US" sz="3200" dirty="0">
                <a:latin typeface="Tunga" panose="020B0502040204020203" pitchFamily="34" charset="0"/>
                <a:ea typeface="Calibri" panose="020F0502020204030204" pitchFamily="34" charset="0"/>
              </a:rPr>
              <a:t> </a:t>
            </a:r>
            <a:r>
              <a:rPr lang="en-US" sz="3200" dirty="0" err="1">
                <a:latin typeface="Tunga" panose="020B0502040204020203" pitchFamily="34" charset="0"/>
                <a:ea typeface="Calibri" panose="020F0502020204030204" pitchFamily="34" charset="0"/>
              </a:rPr>
              <a:t>ಸೇರುತ್ತಾರೆ</a:t>
            </a:r>
            <a:r>
              <a:rPr lang="en-US" sz="3200" dirty="0">
                <a:latin typeface="Tunga" panose="020B0502040204020203" pitchFamily="34" charset="0"/>
                <a:ea typeface="Calibri" panose="020F0502020204030204" pitchFamily="34" charset="0"/>
              </a:rPr>
              <a:t>:</a:t>
            </a:r>
            <a:r>
              <a:rPr lang="en-IN" dirty="0"/>
              <a:t> </a:t>
            </a:r>
            <a:endParaRPr b="0" dirty="0">
              <a:latin typeface="Arial" panose="020B0604020202020204" pitchFamily="34" charset="0"/>
              <a:cs typeface="Arial" panose="020B0604020202020204" pitchFamily="34" charset="0"/>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1" name="PREGNANT WOMEN…"/>
          <p:cNvSpPr txBox="1"/>
          <p:nvPr/>
        </p:nvSpPr>
        <p:spPr>
          <a:xfrm>
            <a:off x="16871451" y="4278246"/>
            <a:ext cx="3769658" cy="59503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lnSpc>
                <a:spcPct val="150000"/>
              </a:lnSpc>
            </a:pPr>
            <a:r>
              <a:rPr lang="en-US" sz="3200" dirty="0" err="1"/>
              <a:t>ಗರ್ಭಿಣಿ</a:t>
            </a:r>
            <a:r>
              <a:rPr lang="en-US" sz="3200" dirty="0"/>
              <a:t> </a:t>
            </a:r>
            <a:r>
              <a:rPr lang="en-US" sz="3200" dirty="0" err="1"/>
              <a:t>ಮಹಿಳೆ</a:t>
            </a:r>
            <a:endParaRPr lang="en-IN" sz="3200" dirty="0"/>
          </a:p>
          <a:p>
            <a:pPr algn="l">
              <a:lnSpc>
                <a:spcPct val="150000"/>
              </a:lnSpc>
            </a:pPr>
            <a:r>
              <a:rPr lang="en-US" sz="3200" dirty="0"/>
              <a:t>(</a:t>
            </a:r>
            <a:r>
              <a:rPr lang="en-US" sz="3200" dirty="0" err="1"/>
              <a:t>ಈವರೆಗೆ</a:t>
            </a:r>
            <a:r>
              <a:rPr lang="en-US" sz="3200" dirty="0"/>
              <a:t> </a:t>
            </a:r>
            <a:r>
              <a:rPr lang="en-US" sz="3200" dirty="0" err="1"/>
              <a:t>ಗರ್ಭದ</a:t>
            </a:r>
            <a:r>
              <a:rPr lang="en-US" sz="3200" dirty="0"/>
              <a:t> </a:t>
            </a:r>
            <a:r>
              <a:rPr lang="en-US" sz="3200" dirty="0" err="1"/>
              <a:t>ಮೇಲೆ</a:t>
            </a:r>
            <a:r>
              <a:rPr lang="en-US" sz="3200" dirty="0"/>
              <a:t> </a:t>
            </a:r>
            <a:r>
              <a:rPr lang="en-US" sz="3200" dirty="0" err="1"/>
              <a:t>ರೋಗದ</a:t>
            </a:r>
            <a:r>
              <a:rPr lang="en-US" sz="3200" dirty="0"/>
              <a:t> </a:t>
            </a:r>
            <a:r>
              <a:rPr lang="en-US" sz="3200" dirty="0" err="1"/>
              <a:t>ಪರಿಣಾಮ</a:t>
            </a:r>
            <a:r>
              <a:rPr lang="en-US" sz="3200" dirty="0"/>
              <a:t> </a:t>
            </a:r>
            <a:r>
              <a:rPr lang="en-US" sz="3200" dirty="0" err="1"/>
              <a:t>ಏನಾಗಿರುತ್ತದೆ</a:t>
            </a:r>
            <a:r>
              <a:rPr lang="en-US" sz="3200" dirty="0"/>
              <a:t> </a:t>
            </a:r>
            <a:r>
              <a:rPr lang="en-US" sz="3200" dirty="0" err="1"/>
              <a:t>ಎನ್ನುವ</a:t>
            </a:r>
            <a:r>
              <a:rPr lang="en-US" sz="3200" dirty="0"/>
              <a:t> </a:t>
            </a:r>
            <a:r>
              <a:rPr lang="en-US" sz="3200" dirty="0" err="1"/>
              <a:t>ಬಗ್ಗೆ</a:t>
            </a:r>
            <a:r>
              <a:rPr lang="en-US" sz="3200" dirty="0"/>
              <a:t> </a:t>
            </a:r>
            <a:r>
              <a:rPr lang="en-US" sz="3200" dirty="0" err="1"/>
              <a:t>ಸ್ಪಷ್ಟ</a:t>
            </a:r>
            <a:r>
              <a:rPr lang="en-US" sz="3200" dirty="0"/>
              <a:t> </a:t>
            </a:r>
            <a:r>
              <a:rPr lang="en-US" sz="3200" dirty="0" err="1"/>
              <a:t>ಮಾಹಿತಿ</a:t>
            </a:r>
            <a:r>
              <a:rPr lang="en-US" sz="3200" dirty="0"/>
              <a:t> </a:t>
            </a:r>
            <a:r>
              <a:rPr lang="en-US" sz="3200" dirty="0" err="1"/>
              <a:t>ಇಲ್ಲದಿದ್ದರೂ</a:t>
            </a:r>
            <a:r>
              <a:rPr lang="en-US" sz="3200" dirty="0"/>
              <a:t>, </a:t>
            </a:r>
            <a:r>
              <a:rPr lang="en-US" sz="3200" dirty="0" err="1"/>
              <a:t>ಆರೈಕೆ</a:t>
            </a:r>
            <a:r>
              <a:rPr lang="en-US" sz="3200" dirty="0"/>
              <a:t> </a:t>
            </a:r>
            <a:r>
              <a:rPr lang="en-US" sz="3200" dirty="0" err="1"/>
              <a:t>ತೆಗೆದುಕೊಳ್ಳುವುದು</a:t>
            </a:r>
            <a:r>
              <a:rPr lang="en-US" sz="3200" dirty="0"/>
              <a:t> </a:t>
            </a:r>
            <a:r>
              <a:rPr lang="en-US" sz="3200" dirty="0" err="1"/>
              <a:t>ಉತ್ತಮ</a:t>
            </a:r>
            <a:r>
              <a:rPr lang="en-US" sz="3200" dirty="0"/>
              <a:t>)</a:t>
            </a:r>
            <a:r>
              <a:rPr lang="en-IN" sz="3200" dirty="0"/>
              <a:t> </a:t>
            </a:r>
            <a:endParaRPr sz="3200" b="0" dirty="0">
              <a:solidFill>
                <a:sysClr val="windowText" lastClr="000000"/>
              </a:solidFill>
              <a:latin typeface="Arial" panose="020B0604020202020204" pitchFamily="34" charset="0"/>
              <a:cs typeface="Arial" panose="020B0604020202020204" pitchFamily="34" charset="0"/>
            </a:endParaRP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19860169" y="7753086"/>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2767543" y="4463556"/>
            <a:ext cx="4023532"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600" cap="all">
                <a:solidFill>
                  <a:srgbClr val="FFFFFF"/>
                </a:solidFill>
              </a:defRPr>
            </a:lvl1pPr>
          </a:lstStyle>
          <a:p>
            <a:pPr algn="ctr"/>
            <a:r>
              <a:rPr lang="en-US" dirty="0" err="1">
                <a:solidFill>
                  <a:schemeClr val="tx1"/>
                </a:solidFill>
              </a:rPr>
              <a:t>ವಯಸ್ಸಾದ</a:t>
            </a:r>
            <a:r>
              <a:rPr lang="en-US" dirty="0">
                <a:solidFill>
                  <a:schemeClr val="tx1"/>
                </a:solidFill>
              </a:rPr>
              <a:t> </a:t>
            </a:r>
            <a:r>
              <a:rPr lang="en-US" dirty="0" err="1">
                <a:solidFill>
                  <a:schemeClr val="tx1"/>
                </a:solidFill>
              </a:rPr>
              <a:t>ವೃದ್ಧರು</a:t>
            </a:r>
            <a:r>
              <a:rPr lang="en-IN"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9" name="people who have underlying…"/>
          <p:cNvSpPr txBox="1"/>
          <p:nvPr/>
        </p:nvSpPr>
        <p:spPr>
          <a:xfrm>
            <a:off x="7926095" y="4149650"/>
            <a:ext cx="7751518" cy="74122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lnSpc>
                <a:spcPct val="150000"/>
              </a:lnSpc>
            </a:pPr>
            <a:r>
              <a:rPr lang="en-US" sz="4000" dirty="0" err="1"/>
              <a:t>ಈ</a:t>
            </a:r>
            <a:r>
              <a:rPr lang="en-US" sz="4000" dirty="0"/>
              <a:t> </a:t>
            </a:r>
            <a:r>
              <a:rPr lang="en-US" sz="4000" dirty="0" err="1"/>
              <a:t>ಕೆಳಗಿನ</a:t>
            </a:r>
            <a:r>
              <a:rPr lang="en-US" sz="4000" dirty="0"/>
              <a:t> </a:t>
            </a:r>
            <a:r>
              <a:rPr lang="en-US" sz="4000" dirty="0" err="1"/>
              <a:t>ವೈದ್ಯಕೀಯ</a:t>
            </a:r>
            <a:r>
              <a:rPr lang="en-US" sz="4000" dirty="0"/>
              <a:t> </a:t>
            </a:r>
            <a:r>
              <a:rPr lang="en-US" sz="4000" dirty="0" err="1"/>
              <a:t>ಸ್ಥಿತಿಗಳನ್ನು</a:t>
            </a:r>
            <a:r>
              <a:rPr lang="en-US" sz="4000" dirty="0"/>
              <a:t> </a:t>
            </a:r>
            <a:r>
              <a:rPr lang="en-US" sz="4000" dirty="0" err="1"/>
              <a:t>ಹೊಂದಿರುವ</a:t>
            </a:r>
            <a:r>
              <a:rPr lang="en-US" sz="4000" dirty="0"/>
              <a:t> </a:t>
            </a:r>
            <a:r>
              <a:rPr lang="en-US" sz="4000" dirty="0" err="1"/>
              <a:t>ಮಂದಿಯೂ</a:t>
            </a:r>
            <a:r>
              <a:rPr lang="en-US" sz="4000" dirty="0"/>
              <a:t> </a:t>
            </a:r>
            <a:r>
              <a:rPr lang="en-US" sz="4000" dirty="0" err="1"/>
              <a:t>ಸೇರಿದ್ದಾರೆ</a:t>
            </a:r>
            <a:r>
              <a:rPr lang="en-US" sz="4000" dirty="0"/>
              <a:t>:</a:t>
            </a:r>
            <a:endParaRPr lang="en-IN" sz="4000" dirty="0"/>
          </a:p>
          <a:p>
            <a:pPr algn="l">
              <a:lnSpc>
                <a:spcPct val="150000"/>
              </a:lnSpc>
            </a:pPr>
            <a:r>
              <a:rPr lang="en-US" sz="4000" dirty="0"/>
              <a:t>- </a:t>
            </a:r>
            <a:r>
              <a:rPr lang="en-US" sz="4000" dirty="0" err="1"/>
              <a:t>ಹೃದಯ</a:t>
            </a:r>
            <a:r>
              <a:rPr lang="en-US" sz="4000" dirty="0"/>
              <a:t> </a:t>
            </a:r>
            <a:r>
              <a:rPr lang="en-US" sz="4000" dirty="0" err="1"/>
              <a:t>ರೋಗ</a:t>
            </a:r>
            <a:endParaRPr lang="en-IN" sz="4000" dirty="0"/>
          </a:p>
          <a:p>
            <a:pPr algn="l">
              <a:lnSpc>
                <a:spcPct val="150000"/>
              </a:lnSpc>
            </a:pPr>
            <a:r>
              <a:rPr lang="en-US" sz="4000" dirty="0"/>
              <a:t>- </a:t>
            </a:r>
            <a:r>
              <a:rPr lang="en-US" sz="4000" dirty="0" err="1"/>
              <a:t>ಮದುಮೇಹ</a:t>
            </a:r>
            <a:endParaRPr lang="en-IN" sz="4000" dirty="0"/>
          </a:p>
          <a:p>
            <a:pPr algn="l">
              <a:lnSpc>
                <a:spcPct val="150000"/>
              </a:lnSpc>
            </a:pPr>
            <a:r>
              <a:rPr lang="en-US" sz="4000" dirty="0"/>
              <a:t>- </a:t>
            </a:r>
            <a:r>
              <a:rPr lang="en-US" sz="4000" dirty="0" err="1"/>
              <a:t>ಶ್ವಾಸಕೋಶದ</a:t>
            </a:r>
            <a:r>
              <a:rPr lang="en-US" sz="4000" dirty="0"/>
              <a:t> </a:t>
            </a:r>
            <a:r>
              <a:rPr lang="en-US" sz="4000" dirty="0" err="1"/>
              <a:t>ರೋಗ</a:t>
            </a:r>
            <a:endParaRPr lang="en-IN" sz="4000" dirty="0"/>
          </a:p>
          <a:p>
            <a:pPr algn="l">
              <a:lnSpc>
                <a:spcPct val="150000"/>
              </a:lnSpc>
            </a:pPr>
            <a:r>
              <a:rPr lang="en-US" sz="4000" dirty="0"/>
              <a:t>- </a:t>
            </a:r>
            <a:r>
              <a:rPr lang="en-US" sz="4000" dirty="0" err="1"/>
              <a:t>ಮೂತ್ರಪಿಂಡದ</a:t>
            </a:r>
            <a:r>
              <a:rPr lang="en-US" sz="4000" dirty="0"/>
              <a:t> </a:t>
            </a:r>
            <a:r>
              <a:rPr lang="en-US" sz="4000" dirty="0" err="1"/>
              <a:t>ರೋಗ</a:t>
            </a:r>
            <a:endParaRPr lang="en-IN" sz="4000" dirty="0"/>
          </a:p>
          <a:p>
            <a:pPr algn="l">
              <a:lnSpc>
                <a:spcPct val="150000"/>
              </a:lnSpc>
            </a:pPr>
            <a:r>
              <a:rPr lang="en-US" sz="4000" dirty="0"/>
              <a:t>- </a:t>
            </a:r>
            <a:r>
              <a:rPr lang="en-US" sz="4000" dirty="0" err="1"/>
              <a:t>ಕ್ಯಾನ್ಸರ್</a:t>
            </a:r>
            <a:r>
              <a:rPr lang="en-US" sz="4000" dirty="0"/>
              <a:t>‌ </a:t>
            </a:r>
            <a:r>
              <a:rPr lang="en-US" sz="4000" dirty="0" err="1"/>
              <a:t>ರೋಗಕ್ಕೆ</a:t>
            </a:r>
            <a:r>
              <a:rPr lang="en-US" sz="4000" dirty="0"/>
              <a:t> </a:t>
            </a:r>
            <a:r>
              <a:rPr lang="en-US" sz="4000" dirty="0" err="1"/>
              <a:t>ಔಷಧಿ</a:t>
            </a:r>
            <a:r>
              <a:rPr lang="en-US" sz="4000" dirty="0"/>
              <a:t> </a:t>
            </a:r>
            <a:r>
              <a:rPr lang="en-US" sz="4000" dirty="0" err="1"/>
              <a:t>ತೆಗೆದುಕೊಳ್ಳುವವರು</a:t>
            </a:r>
            <a:r>
              <a:rPr lang="en-IN" sz="4000" dirty="0"/>
              <a:t> </a:t>
            </a:r>
            <a:endParaRPr sz="4000" b="0" dirty="0">
              <a:latin typeface="Arial" panose="020B0604020202020204" pitchFamily="34" charset="0"/>
              <a:cs typeface="Arial" panose="020B0604020202020204" pitchFamily="34" charset="0"/>
            </a:endParaRPr>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49132" y="658084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9">
                                            <p:txEl>
                                              <p:pRg st="0" end="0"/>
                                            </p:txEl>
                                          </p:spTgt>
                                        </p:tgtEl>
                                        <p:attrNameLst>
                                          <p:attrName>style.visibility</p:attrName>
                                        </p:attrNameLst>
                                      </p:cBhvr>
                                      <p:to>
                                        <p:strVal val="visible"/>
                                      </p:to>
                                    </p:set>
                                    <p:animEffect transition="in" filter="fade">
                                      <p:cBhvr>
                                        <p:cTn id="33" dur="1000"/>
                                        <p:tgtEl>
                                          <p:spTgt spid="45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9">
                                            <p:txEl>
                                              <p:pRg st="1" end="1"/>
                                            </p:txEl>
                                          </p:spTgt>
                                        </p:tgtEl>
                                        <p:attrNameLst>
                                          <p:attrName>style.visibility</p:attrName>
                                        </p:attrNameLst>
                                      </p:cBhvr>
                                      <p:to>
                                        <p:strVal val="visible"/>
                                      </p:to>
                                    </p:set>
                                    <p:animEffect transition="in" filter="fade">
                                      <p:cBhvr>
                                        <p:cTn id="38" dur="1000"/>
                                        <p:tgtEl>
                                          <p:spTgt spid="45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9">
                                            <p:txEl>
                                              <p:pRg st="2" end="2"/>
                                            </p:txEl>
                                          </p:spTgt>
                                        </p:tgtEl>
                                        <p:attrNameLst>
                                          <p:attrName>style.visibility</p:attrName>
                                        </p:attrNameLst>
                                      </p:cBhvr>
                                      <p:to>
                                        <p:strVal val="visible"/>
                                      </p:to>
                                    </p:set>
                                    <p:animEffect transition="in" filter="fade">
                                      <p:cBhvr>
                                        <p:cTn id="43" dur="1000"/>
                                        <p:tgtEl>
                                          <p:spTgt spid="45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9">
                                            <p:txEl>
                                              <p:pRg st="3" end="3"/>
                                            </p:txEl>
                                          </p:spTgt>
                                        </p:tgtEl>
                                        <p:attrNameLst>
                                          <p:attrName>style.visibility</p:attrName>
                                        </p:attrNameLst>
                                      </p:cBhvr>
                                      <p:to>
                                        <p:strVal val="visible"/>
                                      </p:to>
                                    </p:set>
                                    <p:animEffect transition="in" filter="fade">
                                      <p:cBhvr>
                                        <p:cTn id="48" dur="1000"/>
                                        <p:tgtEl>
                                          <p:spTgt spid="45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9">
                                            <p:txEl>
                                              <p:pRg st="4" end="4"/>
                                            </p:txEl>
                                          </p:spTgt>
                                        </p:tgtEl>
                                        <p:attrNameLst>
                                          <p:attrName>style.visibility</p:attrName>
                                        </p:attrNameLst>
                                      </p:cBhvr>
                                      <p:to>
                                        <p:strVal val="visible"/>
                                      </p:to>
                                    </p:set>
                                    <p:animEffect transition="in" filter="fade">
                                      <p:cBhvr>
                                        <p:cTn id="53" dur="1000"/>
                                        <p:tgtEl>
                                          <p:spTgt spid="459">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9">
                                            <p:txEl>
                                              <p:pRg st="5" end="5"/>
                                            </p:txEl>
                                          </p:spTgt>
                                        </p:tgtEl>
                                        <p:attrNameLst>
                                          <p:attrName>style.visibility</p:attrName>
                                        </p:attrNameLst>
                                      </p:cBhvr>
                                      <p:to>
                                        <p:strVal val="visible"/>
                                      </p:to>
                                    </p:set>
                                    <p:animEffect transition="in" filter="fade">
                                      <p:cBhvr>
                                        <p:cTn id="58" dur="1000"/>
                                        <p:tgtEl>
                                          <p:spTgt spid="459">
                                            <p:txEl>
                                              <p:pRg st="5" end="5"/>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60"/>
                                        </p:tgtEl>
                                        <p:attrNameLst>
                                          <p:attrName>style.visibility</p:attrName>
                                        </p:attrNameLst>
                                      </p:cBhvr>
                                      <p:to>
                                        <p:strVal val="visible"/>
                                      </p:to>
                                    </p:set>
                                    <p:animEffect transition="in" filter="fade">
                                      <p:cBhvr>
                                        <p:cTn id="61" dur="1000"/>
                                        <p:tgtEl>
                                          <p:spTgt spid="4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1000"/>
                                        <p:tgtEl>
                                          <p:spTgt spid="4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1">
                                            <p:txEl>
                                              <p:pRg st="0" end="0"/>
                                            </p:txEl>
                                          </p:spTgt>
                                        </p:tgtEl>
                                        <p:attrNameLst>
                                          <p:attrName>style.visibility</p:attrName>
                                        </p:attrNameLst>
                                      </p:cBhvr>
                                      <p:to>
                                        <p:strVal val="visible"/>
                                      </p:to>
                                    </p:set>
                                    <p:animEffect transition="in" filter="fade">
                                      <p:cBhvr>
                                        <p:cTn id="71" dur="1000"/>
                                        <p:tgtEl>
                                          <p:spTgt spid="451">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1">
                                            <p:txEl>
                                              <p:pRg st="1" end="1"/>
                                            </p:txEl>
                                          </p:spTgt>
                                        </p:tgtEl>
                                        <p:attrNameLst>
                                          <p:attrName>style.visibility</p:attrName>
                                        </p:attrNameLst>
                                      </p:cBhvr>
                                      <p:to>
                                        <p:strVal val="visible"/>
                                      </p:to>
                                    </p:set>
                                    <p:animEffect transition="in" filter="fade">
                                      <p:cBhvr>
                                        <p:cTn id="76" dur="1000"/>
                                        <p:tgtEl>
                                          <p:spTgt spid="451">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1" grpId="0" uiExpand="1" build="p"/>
      <p:bldP spid="454" grpId="0" animBg="1"/>
      <p:bldP spid="455" grpId="0"/>
      <p:bldP spid="458" grpId="0" animBg="1"/>
      <p:bldP spid="459"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9607710" y="957891"/>
              <a:ext cx="5219379"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en-US" dirty="0" err="1"/>
                <a:t>ಅಭ್ಯಾಸ</a:t>
              </a:r>
              <a:r>
                <a:rPr lang="en-US" dirty="0"/>
                <a:t> 3</a:t>
              </a:r>
              <a:r>
                <a:rPr lang="en-IN" dirty="0"/>
                <a:t> </a:t>
              </a:r>
              <a:endParaRPr b="0" dirty="0">
                <a:latin typeface="Arial" panose="020B0604020202020204" pitchFamily="34" charset="0"/>
                <a:cs typeface="Arial" panose="020B0604020202020204" pitchFamily="34" charset="0"/>
              </a:endParaRPr>
            </a:p>
          </p:txBody>
        </p:sp>
        <p:sp>
          <p:nvSpPr>
            <p:cNvPr id="477" name="CONTACT TRACING"/>
            <p:cNvSpPr txBox="1"/>
            <p:nvPr/>
          </p:nvSpPr>
          <p:spPr>
            <a:xfrm>
              <a:off x="10283380" y="2795989"/>
              <a:ext cx="3868047"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en-US" sz="3600" dirty="0" err="1">
                  <a:latin typeface="Tunga" panose="020B0502040204020203" pitchFamily="34" charset="0"/>
                  <a:ea typeface="Calibri" panose="020F0502020204030204" pitchFamily="34" charset="0"/>
                </a:rPr>
                <a:t>ಸಮುದಾಯದ</a:t>
              </a:r>
              <a:r>
                <a:rPr lang="en-US" sz="3600" dirty="0">
                  <a:latin typeface="Tunga" panose="020B0502040204020203" pitchFamily="34" charset="0"/>
                  <a:ea typeface="Calibri" panose="020F0502020204030204" pitchFamily="34" charset="0"/>
                </a:rPr>
                <a:t> </a:t>
              </a:r>
              <a:r>
                <a:rPr lang="en-US" sz="3600" dirty="0" err="1">
                  <a:latin typeface="Tunga" panose="020B0502040204020203" pitchFamily="34" charset="0"/>
                  <a:ea typeface="Calibri" panose="020F0502020204030204" pitchFamily="34" charset="0"/>
                </a:rPr>
                <a:t>ಕಾವಲು</a:t>
              </a:r>
              <a:r>
                <a:rPr lang="en-IN" sz="3200" dirty="0"/>
                <a:t> </a:t>
              </a:r>
              <a:endParaRPr sz="3200" b="0" dirty="0">
                <a:latin typeface="Arial" panose="020B0604020202020204" pitchFamily="34" charset="0"/>
                <a:cs typeface="Arial" panose="020B0604020202020204" pitchFamily="34" charset="0"/>
              </a:endParaRPr>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1778191" y="4335208"/>
              <a:ext cx="2298707" cy="1333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en-US" sz="4000" dirty="0" err="1"/>
                <a:t>ಸಂಪರ್ಕಗಳ</a:t>
              </a:r>
              <a:endParaRPr lang="en-IN" sz="4000" dirty="0"/>
            </a:p>
            <a:p>
              <a:r>
                <a:rPr lang="en-US" sz="4000" dirty="0" err="1"/>
                <a:t>ವಿಧಗಳು</a:t>
              </a:r>
              <a:r>
                <a:rPr lang="en-IN" sz="4000" dirty="0"/>
                <a:t> </a:t>
              </a:r>
              <a:endParaRPr sz="4000" b="0" dirty="0">
                <a:latin typeface="Arial" panose="020B0604020202020204" pitchFamily="34" charset="0"/>
                <a:cs typeface="Arial" panose="020B0604020202020204" pitchFamily="34" charset="0"/>
              </a:endParaRPr>
            </a:p>
          </p:txBody>
        </p:sp>
        <p:pic>
          <p:nvPicPr>
            <p:cNvPr id="482" name="Image" descr="Image"/>
            <p:cNvPicPr>
              <a:picLocks noChangeAspect="1"/>
            </p:cNvPicPr>
            <p:nvPr/>
          </p:nvPicPr>
          <p:blipFill>
            <a:blip r:embed="rId7"/>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348125"/>
              <a:ext cx="5659597" cy="133369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lang="en-US" sz="4000" dirty="0" err="1"/>
                <a:t>ಸಮುದಾಯದ</a:t>
              </a:r>
              <a:endParaRPr lang="en-IN" sz="4000" dirty="0"/>
            </a:p>
            <a:p>
              <a:r>
                <a:rPr lang="en-US" sz="4000" dirty="0" err="1"/>
                <a:t>ಕಾವಲು</a:t>
              </a:r>
              <a:r>
                <a:rPr lang="en-US" sz="4000" dirty="0"/>
                <a:t> </a:t>
              </a:r>
              <a:r>
                <a:rPr lang="en-US" sz="4000" dirty="0" err="1"/>
                <a:t>SoP</a:t>
              </a:r>
              <a:endParaRPr sz="4000" dirty="0"/>
            </a:p>
          </p:txBody>
        </p:sp>
        <p:pic>
          <p:nvPicPr>
            <p:cNvPr id="487" name="Image" descr="Image"/>
            <p:cNvPicPr>
              <a:picLocks noChangeAspect="1"/>
            </p:cNvPicPr>
            <p:nvPr/>
          </p:nvPicPr>
          <p:blipFill>
            <a:blip r:embed="rId8"/>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2154137" y="4709663"/>
              <a:ext cx="1348126"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a:lvl1pPr>
            </a:lstStyle>
            <a:p>
              <a:r>
                <a:rPr lang="en-US" dirty="0" err="1"/>
                <a:t>ಸಲಹೆ</a:t>
              </a:r>
              <a:r>
                <a:rPr lang="en-IN" dirty="0"/>
                <a:t> </a:t>
              </a:r>
              <a:endParaRPr dirty="0"/>
            </a:p>
          </p:txBody>
        </p:sp>
        <p:pic>
          <p:nvPicPr>
            <p:cNvPr id="492" name="Image" descr="Image"/>
            <p:cNvPicPr>
              <a:picLocks noChangeAspect="1"/>
            </p:cNvPicPr>
            <p:nvPr/>
          </p:nvPicPr>
          <p:blipFill>
            <a:blip r:embed="rId9"/>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1948109" y="4762402"/>
              <a:ext cx="1958869" cy="71814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a:solidFill>
                    <a:srgbClr val="FFFFFF"/>
                  </a:solidFill>
                </a:defRPr>
              </a:lvl1pPr>
            </a:lstStyle>
            <a:p>
              <a:r>
                <a:rPr lang="en-US" dirty="0" err="1">
                  <a:solidFill>
                    <a:srgbClr val="000000"/>
                  </a:solidFill>
                </a:rPr>
                <a:t>ಸಂವಹನ</a:t>
              </a:r>
              <a:r>
                <a:rPr lang="en-IN" dirty="0">
                  <a:solidFill>
                    <a:srgbClr val="000000"/>
                  </a:solidFill>
                </a:rPr>
                <a:t> </a:t>
              </a:r>
              <a:endParaRPr dirty="0">
                <a:solidFill>
                  <a:srgbClr val="000000"/>
                </a:solidFill>
              </a:endParaRPr>
            </a:p>
          </p:txBody>
        </p:sp>
        <p:pic>
          <p:nvPicPr>
            <p:cNvPr id="497"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700" y="544224"/>
            <a:ext cx="13257510" cy="1332711"/>
            <a:chOff x="177046" y="0"/>
            <a:chExt cx="13257509" cy="1332710"/>
          </a:xfrm>
        </p:grpSpPr>
        <p:sp>
          <p:nvSpPr>
            <p:cNvPr id="510" name="Rounded Rectangle"/>
            <p:cNvSpPr/>
            <p:nvPr/>
          </p:nvSpPr>
          <p:spPr>
            <a:xfrm>
              <a:off x="177046" y="0"/>
              <a:ext cx="13257509"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424601" y="276504"/>
              <a:ext cx="11773478" cy="841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en-US" sz="4800" dirty="0" err="1"/>
                <a:t>ವ್ಯಾಖ್ಯಾನಗಳು</a:t>
              </a:r>
              <a:r>
                <a:rPr lang="en-US" sz="4800" dirty="0"/>
                <a:t>- </a:t>
              </a:r>
              <a:r>
                <a:rPr lang="en-US" sz="4800" dirty="0" err="1"/>
                <a:t>ಶಂಕಿತ</a:t>
              </a:r>
              <a:r>
                <a:rPr lang="en-US" sz="4800" dirty="0"/>
                <a:t>/ </a:t>
              </a:r>
              <a:r>
                <a:rPr lang="en-US" sz="4800" dirty="0" err="1"/>
                <a:t>ಸಂಭಾವ್ಯ</a:t>
              </a:r>
              <a:r>
                <a:rPr lang="en-US" sz="4800" dirty="0"/>
                <a:t> </a:t>
              </a:r>
              <a:r>
                <a:rPr lang="en-US" sz="4800" dirty="0" err="1"/>
                <a:t>ಸೋಂಕಿತ</a:t>
              </a:r>
              <a:r>
                <a:rPr lang="en-US" sz="4800" dirty="0"/>
                <a:t> </a:t>
              </a:r>
              <a:r>
                <a:rPr lang="en-US" sz="4800" dirty="0" err="1"/>
                <a:t>ವ್ಯಕ್ತಿ</a:t>
              </a:r>
              <a:r>
                <a:rPr lang="en-IN" sz="4800" dirty="0"/>
                <a:t> </a:t>
              </a:r>
              <a:endParaRPr sz="4800" b="0" cap="all" dirty="0">
                <a:latin typeface="Arial" panose="020B0604020202020204" pitchFamily="34" charset="0"/>
                <a:cs typeface="Arial" panose="020B0604020202020204" pitchFamily="34" charset="0"/>
              </a:endParaRPr>
            </a:p>
          </p:txBody>
        </p:sp>
      </p:grpSp>
      <p:sp>
        <p:nvSpPr>
          <p:cNvPr id="513" name="Rounded Rectangle"/>
          <p:cNvSpPr/>
          <p:nvPr/>
        </p:nvSpPr>
        <p:spPr>
          <a:xfrm>
            <a:off x="442265" y="9746171"/>
            <a:ext cx="22655666" cy="2277016"/>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69891" y="9905324"/>
            <a:ext cx="22090110" cy="19492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r>
              <a:rPr lang="en-US" dirty="0" err="1"/>
              <a:t>ಈ</a:t>
            </a:r>
            <a:r>
              <a:rPr lang="en-US" dirty="0"/>
              <a:t> </a:t>
            </a:r>
            <a:r>
              <a:rPr lang="en-US" dirty="0" err="1"/>
              <a:t>ಕೆಳಗಿನ</a:t>
            </a:r>
            <a:r>
              <a:rPr lang="en-US" dirty="0"/>
              <a:t> </a:t>
            </a:r>
            <a:r>
              <a:rPr lang="en-US" dirty="0" err="1"/>
              <a:t>ಯಾವುದೋ</a:t>
            </a:r>
            <a:r>
              <a:rPr lang="en-US" dirty="0"/>
              <a:t> </a:t>
            </a:r>
            <a:r>
              <a:rPr lang="en-US" dirty="0" err="1"/>
              <a:t>ಒಂದನ್ನು</a:t>
            </a:r>
            <a:r>
              <a:rPr lang="en-US" dirty="0"/>
              <a:t> </a:t>
            </a:r>
            <a:r>
              <a:rPr lang="en-US" dirty="0" err="1"/>
              <a:t>ವಿವರಿಸುವ</a:t>
            </a:r>
            <a:r>
              <a:rPr lang="en-US" dirty="0"/>
              <a:t> </a:t>
            </a:r>
            <a:r>
              <a:rPr lang="en-US" dirty="0" err="1"/>
              <a:t>ವ್ಯಕ್ತಿಯನ್ನು</a:t>
            </a:r>
            <a:r>
              <a:rPr lang="en-US" dirty="0"/>
              <a:t> </a:t>
            </a:r>
            <a:r>
              <a:rPr lang="en-US" dirty="0" err="1"/>
              <a:t>ಸಂಪರ್ಕ</a:t>
            </a:r>
            <a:r>
              <a:rPr lang="en-US" dirty="0"/>
              <a:t> </a:t>
            </a:r>
            <a:r>
              <a:rPr lang="en-US" dirty="0" err="1"/>
              <a:t>ಎಂದು</a:t>
            </a:r>
            <a:r>
              <a:rPr lang="en-US" dirty="0"/>
              <a:t> </a:t>
            </a:r>
            <a:r>
              <a:rPr lang="en-US" dirty="0" err="1"/>
              <a:t>ಹೇಳಲಾಗುತ್ತದೆ</a:t>
            </a:r>
            <a:r>
              <a:rPr lang="en-US" dirty="0"/>
              <a:t>:</a:t>
            </a:r>
            <a:endParaRPr lang="en-IN" dirty="0"/>
          </a:p>
          <a:p>
            <a:pPr algn="l"/>
            <a:r>
              <a:rPr lang="en-US" dirty="0"/>
              <a:t>- </a:t>
            </a:r>
            <a:r>
              <a:rPr lang="en-US" dirty="0" err="1"/>
              <a:t>ಸೂಕ್ತ</a:t>
            </a:r>
            <a:r>
              <a:rPr lang="en-US" dirty="0"/>
              <a:t> </a:t>
            </a:r>
            <a:r>
              <a:rPr lang="en-US" dirty="0" err="1"/>
              <a:t>ವ್ಯಕ್ತಿಗತ</a:t>
            </a:r>
            <a:r>
              <a:rPr lang="en-US" dirty="0"/>
              <a:t> </a:t>
            </a:r>
            <a:r>
              <a:rPr lang="en-US" dirty="0" err="1"/>
              <a:t>ರಕ್ಷಣಾ</a:t>
            </a:r>
            <a:r>
              <a:rPr lang="en-US" dirty="0"/>
              <a:t> </a:t>
            </a:r>
            <a:r>
              <a:rPr lang="en-US" dirty="0" err="1"/>
              <a:t>ಉಪಕರಣವನ್ನು</a:t>
            </a:r>
            <a:r>
              <a:rPr lang="en-US" dirty="0"/>
              <a:t> </a:t>
            </a:r>
            <a:r>
              <a:rPr lang="en-US" dirty="0" err="1"/>
              <a:t>ಹೊಂದಿರದೆ</a:t>
            </a:r>
            <a:r>
              <a:rPr lang="en-US" dirty="0"/>
              <a:t> </a:t>
            </a:r>
            <a:r>
              <a:rPr lang="en-US" dirty="0" err="1"/>
              <a:t>ಕೊವಿಡ್</a:t>
            </a:r>
            <a:r>
              <a:rPr lang="en-US" dirty="0"/>
              <a:t>‌-19 </a:t>
            </a:r>
            <a:r>
              <a:rPr lang="en-US" dirty="0" err="1"/>
              <a:t>ರೋಗಿಗಳಿಗೆ</a:t>
            </a:r>
            <a:r>
              <a:rPr lang="en-US" dirty="0"/>
              <a:t> </a:t>
            </a:r>
            <a:r>
              <a:rPr lang="en-US" dirty="0" err="1"/>
              <a:t>ನೇರ</a:t>
            </a:r>
            <a:r>
              <a:rPr lang="en-US" dirty="0"/>
              <a:t> </a:t>
            </a:r>
            <a:r>
              <a:rPr lang="en-US" dirty="0" err="1"/>
              <a:t>ಆರೈಕೆಯನ್ನು</a:t>
            </a:r>
            <a:r>
              <a:rPr lang="en-US" dirty="0"/>
              <a:t> </a:t>
            </a:r>
            <a:r>
              <a:rPr lang="en-US" dirty="0" err="1"/>
              <a:t>ಒದಗಿಸುವುದು</a:t>
            </a:r>
            <a:endParaRPr lang="en-IN" dirty="0"/>
          </a:p>
          <a:p>
            <a:pPr algn="l"/>
            <a:r>
              <a:rPr lang="en-US" dirty="0"/>
              <a:t>- </a:t>
            </a:r>
            <a:r>
              <a:rPr lang="en-US" dirty="0" err="1"/>
              <a:t>ಕೊವಿಡ್</a:t>
            </a:r>
            <a:r>
              <a:rPr lang="en-US" dirty="0"/>
              <a:t>‌-19 </a:t>
            </a:r>
            <a:r>
              <a:rPr lang="en-US" dirty="0" err="1"/>
              <a:t>ರೋಗಿಗೆ</a:t>
            </a:r>
            <a:r>
              <a:rPr lang="en-US" dirty="0"/>
              <a:t> </a:t>
            </a:r>
            <a:r>
              <a:rPr lang="en-US" dirty="0" err="1"/>
              <a:t>ಆಪ್ತವಾದ</a:t>
            </a:r>
            <a:r>
              <a:rPr lang="en-US" dirty="0"/>
              <a:t> </a:t>
            </a:r>
            <a:r>
              <a:rPr lang="en-US" dirty="0" err="1"/>
              <a:t>ಪರಿಸರದಲ್ಲಿ</a:t>
            </a:r>
            <a:r>
              <a:rPr lang="en-US" dirty="0"/>
              <a:t> </a:t>
            </a:r>
            <a:r>
              <a:rPr lang="en-US" dirty="0" err="1"/>
              <a:t>ನೆಲೆಸಿರುವುದು</a:t>
            </a:r>
            <a:r>
              <a:rPr lang="en-US" dirty="0"/>
              <a:t> (</a:t>
            </a:r>
            <a:r>
              <a:rPr lang="en-US" dirty="0" err="1"/>
              <a:t>ಕಾರ್ಯಸ್ಥಳ</a:t>
            </a:r>
            <a:r>
              <a:rPr lang="en-US" dirty="0"/>
              <a:t>, </a:t>
            </a:r>
            <a:r>
              <a:rPr lang="en-US" dirty="0" err="1"/>
              <a:t>ತರಗತಿ</a:t>
            </a:r>
            <a:r>
              <a:rPr lang="en-US" dirty="0"/>
              <a:t>, </a:t>
            </a:r>
            <a:r>
              <a:rPr lang="en-US" dirty="0" err="1"/>
              <a:t>ಮನೆ</a:t>
            </a:r>
            <a:r>
              <a:rPr lang="en-US" dirty="0"/>
              <a:t>, </a:t>
            </a:r>
            <a:r>
              <a:rPr lang="en-US" dirty="0" err="1"/>
              <a:t>ಕಾರ್ಯಕ್ರ</a:t>
            </a:r>
            <a:r>
              <a:rPr lang="en-US" dirty="0"/>
              <a:t> </a:t>
            </a:r>
            <a:r>
              <a:rPr lang="en-US" dirty="0" err="1"/>
              <a:t>ಸೇರಿರುತ್ತದೆ</a:t>
            </a:r>
            <a:r>
              <a:rPr lang="en-US" dirty="0"/>
              <a:t>).</a:t>
            </a:r>
            <a:endParaRPr lang="en-IN" dirty="0"/>
          </a:p>
          <a:p>
            <a:pPr algn="l"/>
            <a:r>
              <a:rPr lang="en-US" dirty="0"/>
              <a:t>- </a:t>
            </a:r>
            <a:r>
              <a:rPr lang="en-US" dirty="0" err="1"/>
              <a:t>ನಂತರ</a:t>
            </a:r>
            <a:r>
              <a:rPr lang="en-US" dirty="0"/>
              <a:t> </a:t>
            </a:r>
            <a:r>
              <a:rPr lang="en-US" dirty="0" err="1"/>
              <a:t>ಕೊವಿಡ್</a:t>
            </a:r>
            <a:r>
              <a:rPr lang="en-US" dirty="0"/>
              <a:t>‌-19 </a:t>
            </a:r>
            <a:r>
              <a:rPr lang="en-US" dirty="0" err="1"/>
              <a:t>ರೋಗ</a:t>
            </a:r>
            <a:r>
              <a:rPr lang="en-US" dirty="0"/>
              <a:t> </a:t>
            </a:r>
            <a:r>
              <a:rPr lang="en-US" dirty="0" err="1"/>
              <a:t>ದೃಢೀಕರಣಗೊಂಡ</a:t>
            </a:r>
            <a:r>
              <a:rPr lang="en-US" dirty="0"/>
              <a:t> </a:t>
            </a:r>
            <a:r>
              <a:rPr lang="en-US" dirty="0" err="1"/>
              <a:t>ರೋಗಚಿಹ್ನೆಗಳಿರುವ</a:t>
            </a:r>
            <a:r>
              <a:rPr lang="en-US" dirty="0"/>
              <a:t> </a:t>
            </a:r>
            <a:r>
              <a:rPr lang="en-US" dirty="0" err="1"/>
              <a:t>ವ್ಯಕ್ತಿಯ</a:t>
            </a:r>
            <a:r>
              <a:rPr lang="en-US" dirty="0"/>
              <a:t> </a:t>
            </a:r>
            <a:r>
              <a:rPr lang="en-US" dirty="0" err="1"/>
              <a:t>ಸಮೀಪದಲ್ಲಿ</a:t>
            </a:r>
            <a:r>
              <a:rPr lang="en-US" dirty="0"/>
              <a:t> </a:t>
            </a:r>
            <a:r>
              <a:rPr lang="en-US" dirty="0" err="1"/>
              <a:t>ಕುಳಿತು</a:t>
            </a:r>
            <a:r>
              <a:rPr lang="en-US" dirty="0"/>
              <a:t> </a:t>
            </a:r>
            <a:r>
              <a:rPr lang="en-US" dirty="0" err="1"/>
              <a:t>ಜೊತೆಯಾಗಿ</a:t>
            </a:r>
            <a:r>
              <a:rPr lang="en-US" dirty="0"/>
              <a:t> </a:t>
            </a:r>
            <a:r>
              <a:rPr lang="en-US" dirty="0" err="1"/>
              <a:t>ಪ್ರಯಾಣಿಸುವುದು</a:t>
            </a:r>
            <a:r>
              <a:rPr lang="en-US" dirty="0"/>
              <a:t> (1ಮೀಗಿಂತ </a:t>
            </a:r>
            <a:r>
              <a:rPr lang="en-US" dirty="0" err="1"/>
              <a:t>ಕಡಿಮೆ</a:t>
            </a:r>
            <a:r>
              <a:rPr lang="en-US" dirty="0"/>
              <a:t>)</a:t>
            </a:r>
            <a:r>
              <a:rPr lang="en-IN" sz="2400" dirty="0"/>
              <a:t> </a:t>
            </a:r>
            <a:endParaRPr sz="2400" b="0" dirty="0">
              <a:solidFill>
                <a:sysClr val="windowText" lastClr="000000"/>
              </a:solidFill>
              <a:latin typeface="Arial" panose="020B0604020202020204" pitchFamily="34" charset="0"/>
              <a:cs typeface="Arial" panose="020B0604020202020204" pitchFamily="34" charset="0"/>
            </a:endParaRPr>
          </a:p>
        </p:txBody>
      </p:sp>
      <p:grpSp>
        <p:nvGrpSpPr>
          <p:cNvPr id="518" name="Group"/>
          <p:cNvGrpSpPr/>
          <p:nvPr/>
        </p:nvGrpSpPr>
        <p:grpSpPr>
          <a:xfrm>
            <a:off x="602284" y="8432433"/>
            <a:ext cx="9018605" cy="1021626"/>
            <a:chOff x="0" y="0"/>
            <a:chExt cx="9018604" cy="1021624"/>
          </a:xfrm>
        </p:grpSpPr>
        <p:sp>
          <p:nvSpPr>
            <p:cNvPr id="516" name="Rounded Rectangle"/>
            <p:cNvSpPr/>
            <p:nvPr/>
          </p:nvSpPr>
          <p:spPr>
            <a:xfrm>
              <a:off x="0" y="0"/>
              <a:ext cx="901860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153905" y="120739"/>
              <a:ext cx="8775222" cy="7796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en-US" sz="4400" spc="96" dirty="0" err="1">
                  <a:solidFill>
                    <a:srgbClr val="002135"/>
                  </a:solidFill>
                </a:rPr>
                <a:t>ವ್ಯಾಖ್ಯಾನಗಳು</a:t>
              </a:r>
              <a:r>
                <a:rPr lang="en-US" sz="4400" spc="96" dirty="0">
                  <a:solidFill>
                    <a:srgbClr val="002135"/>
                  </a:solidFill>
                </a:rPr>
                <a:t>- </a:t>
              </a:r>
              <a:r>
                <a:rPr lang="en-US" sz="4400" spc="96" dirty="0" err="1">
                  <a:solidFill>
                    <a:srgbClr val="002135"/>
                  </a:solidFill>
                </a:rPr>
                <a:t>ಸಂಪರ್ಕ</a:t>
              </a:r>
              <a:r>
                <a:rPr lang="en-US" sz="4400" spc="96" dirty="0">
                  <a:solidFill>
                    <a:srgbClr val="002135"/>
                  </a:solidFill>
                </a:rPr>
                <a:t> </a:t>
              </a:r>
              <a:r>
                <a:rPr lang="en-US" sz="4400" spc="96" dirty="0" err="1">
                  <a:solidFill>
                    <a:srgbClr val="002135"/>
                  </a:solidFill>
                </a:rPr>
                <a:t>ಎಂದರೆ</a:t>
              </a:r>
              <a:r>
                <a:rPr lang="en-US" sz="4400" spc="96" dirty="0">
                  <a:solidFill>
                    <a:srgbClr val="002135"/>
                  </a:solidFill>
                </a:rPr>
                <a:t> </a:t>
              </a:r>
              <a:r>
                <a:rPr lang="en-US" sz="4400" spc="96" dirty="0" err="1">
                  <a:solidFill>
                    <a:srgbClr val="002135"/>
                  </a:solidFill>
                </a:rPr>
                <a:t>ಯಾರು</a:t>
              </a:r>
              <a:r>
                <a:rPr lang="en-IN" sz="4400" spc="96" dirty="0">
                  <a:solidFill>
                    <a:srgbClr val="002135"/>
                  </a:solidFill>
                </a:rPr>
                <a:t> </a:t>
              </a:r>
              <a:endParaRPr sz="4400" spc="96" dirty="0">
                <a:solidFill>
                  <a:srgbClr val="002135"/>
                </a:solidFill>
              </a:endParaRPr>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743802" y="2698465"/>
            <a:ext cx="22896395" cy="5150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err="1"/>
              <a:t>ಗಂಭೀರ</a:t>
            </a:r>
            <a:r>
              <a:rPr lang="en-US" sz="3200" dirty="0"/>
              <a:t> </a:t>
            </a:r>
            <a:r>
              <a:rPr lang="en-US" sz="3200" dirty="0" err="1"/>
              <a:t>ಶ್ವಾಸಕೋಶದ</a:t>
            </a:r>
            <a:r>
              <a:rPr lang="en-US" sz="3200" dirty="0"/>
              <a:t> </a:t>
            </a:r>
            <a:r>
              <a:rPr lang="en-US" sz="3200" dirty="0" err="1"/>
              <a:t>ಅನಾರೋಗ್ಯ</a:t>
            </a:r>
            <a:r>
              <a:rPr lang="en-US" sz="3200" dirty="0"/>
              <a:t> </a:t>
            </a:r>
            <a:r>
              <a:rPr lang="en-US" sz="3200" dirty="0" err="1"/>
              <a:t>ಹೊಂದಿರುವ</a:t>
            </a:r>
            <a:r>
              <a:rPr lang="en-US" sz="3200" dirty="0"/>
              <a:t> </a:t>
            </a:r>
            <a:r>
              <a:rPr lang="en-US" sz="3200" dirty="0" err="1"/>
              <a:t>ಒಬ್ಬ</a:t>
            </a:r>
            <a:r>
              <a:rPr lang="en-US" sz="3200" dirty="0"/>
              <a:t> </a:t>
            </a:r>
            <a:r>
              <a:rPr lang="en-US" sz="3200" dirty="0" err="1"/>
              <a:t>ವ್ಯಕ್ತಿ</a:t>
            </a:r>
            <a:r>
              <a:rPr lang="en-US" sz="3200" dirty="0"/>
              <a:t> (</a:t>
            </a:r>
            <a:r>
              <a:rPr lang="en-US" sz="3200" dirty="0" err="1"/>
              <a:t>ಜ್ವರ</a:t>
            </a:r>
            <a:r>
              <a:rPr lang="en-US" sz="3200" dirty="0"/>
              <a:t> </a:t>
            </a:r>
            <a:r>
              <a:rPr lang="en-US" sz="3200" dirty="0" err="1"/>
              <a:t>ಮತ್ತು</a:t>
            </a:r>
            <a:r>
              <a:rPr lang="en-US" sz="3200" dirty="0"/>
              <a:t> </a:t>
            </a:r>
            <a:r>
              <a:rPr lang="en-US" sz="3200" dirty="0" err="1"/>
              <a:t>ಶ್ವಾಸಕೋಶದ</a:t>
            </a:r>
            <a:r>
              <a:rPr lang="en-US" sz="3200" dirty="0"/>
              <a:t> </a:t>
            </a:r>
            <a:r>
              <a:rPr lang="en-US" sz="3200" dirty="0" err="1"/>
              <a:t>ರೋಗದ</a:t>
            </a:r>
            <a:r>
              <a:rPr lang="en-US" sz="3200" dirty="0"/>
              <a:t> </a:t>
            </a:r>
            <a:r>
              <a:rPr lang="en-US" sz="3200" dirty="0" err="1"/>
              <a:t>ಕನಿಷ್ಠ</a:t>
            </a:r>
            <a:r>
              <a:rPr lang="en-US" sz="3200" dirty="0"/>
              <a:t> </a:t>
            </a:r>
            <a:r>
              <a:rPr lang="en-US" sz="3200" dirty="0" err="1"/>
              <a:t>ಒಂದು</a:t>
            </a:r>
            <a:r>
              <a:rPr lang="en-US" sz="3200" dirty="0"/>
              <a:t> </a:t>
            </a:r>
            <a:r>
              <a:rPr lang="en-US" sz="3200" dirty="0" err="1"/>
              <a:t>ಚಿಹ್ನೆ</a:t>
            </a:r>
            <a:r>
              <a:rPr lang="en-US" sz="3200" dirty="0"/>
              <a:t>/</a:t>
            </a:r>
            <a:r>
              <a:rPr lang="en-US" sz="3200" dirty="0" err="1"/>
              <a:t>ರೋಗಚಿಹ್ನೆ</a:t>
            </a:r>
            <a:r>
              <a:rPr lang="en-US" sz="3200" dirty="0"/>
              <a:t> (</a:t>
            </a:r>
            <a:r>
              <a:rPr lang="en-US" sz="3200" dirty="0" err="1"/>
              <a:t>ಉದಾ</a:t>
            </a:r>
            <a:r>
              <a:rPr lang="en-US" sz="3200" dirty="0"/>
              <a:t>: </a:t>
            </a:r>
            <a:r>
              <a:rPr lang="en-US" sz="3200" dirty="0" err="1"/>
              <a:t>ಕೆಮ್ಮು</a:t>
            </a:r>
            <a:r>
              <a:rPr lang="en-US" sz="3200" dirty="0"/>
              <a:t>, </a:t>
            </a:r>
            <a:r>
              <a:rPr lang="en-US" sz="3200" dirty="0" err="1"/>
              <a:t>ಉಸಿರಾಟದ</a:t>
            </a:r>
            <a:r>
              <a:rPr lang="en-US" sz="3200" dirty="0"/>
              <a:t> </a:t>
            </a:r>
            <a:r>
              <a:rPr lang="en-US" sz="3200" dirty="0" err="1"/>
              <a:t>ಕೊರತೆ</a:t>
            </a:r>
            <a:r>
              <a:rPr lang="en-US" sz="3200" dirty="0"/>
              <a:t>) </a:t>
            </a:r>
            <a:r>
              <a:rPr lang="en-US" sz="3200" dirty="0" err="1"/>
              <a:t>ಮತ್ತು</a:t>
            </a:r>
            <a:r>
              <a:rPr lang="en-US" sz="3200" dirty="0"/>
              <a:t> </a:t>
            </a:r>
            <a:r>
              <a:rPr lang="en-US" sz="3200" dirty="0" err="1"/>
              <a:t>ಚಿಹ್ನೆಗಳು</a:t>
            </a:r>
            <a:r>
              <a:rPr lang="en-US" sz="3200" dirty="0"/>
              <a:t> </a:t>
            </a:r>
            <a:r>
              <a:rPr lang="en-US" sz="3200" dirty="0" err="1"/>
              <a:t>ಕಾಣಿಸಿಕೊಂಡಿರುವ</a:t>
            </a:r>
            <a:r>
              <a:rPr lang="en-US" sz="3200" dirty="0"/>
              <a:t> 14 </a:t>
            </a:r>
            <a:r>
              <a:rPr lang="en-US" sz="3200" dirty="0" err="1"/>
              <a:t>ದಿನಗಳ</a:t>
            </a:r>
            <a:r>
              <a:rPr lang="en-US" sz="3200" dirty="0"/>
              <a:t> </a:t>
            </a:r>
            <a:r>
              <a:rPr lang="en-US" sz="3200" dirty="0" err="1"/>
              <a:t>ಮೊದಲು</a:t>
            </a:r>
            <a:r>
              <a:rPr lang="en-US" sz="3200" dirty="0"/>
              <a:t> </a:t>
            </a:r>
            <a:r>
              <a:rPr lang="en-US" sz="3200" dirty="0" err="1"/>
              <a:t>ಪ್ರಯಾಣದ</a:t>
            </a:r>
            <a:r>
              <a:rPr lang="en-US" sz="3200" dirty="0"/>
              <a:t> </a:t>
            </a:r>
            <a:r>
              <a:rPr lang="en-US" sz="3200" dirty="0" err="1"/>
              <a:t>ಹಿನ್ನಲೆ</a:t>
            </a:r>
            <a:r>
              <a:rPr lang="en-US" sz="3200" dirty="0"/>
              <a:t> </a:t>
            </a:r>
            <a:r>
              <a:rPr lang="en-US" sz="3200" dirty="0" err="1"/>
              <a:t>ಅಥವಾ</a:t>
            </a:r>
            <a:r>
              <a:rPr lang="en-US" sz="3200" dirty="0"/>
              <a:t> ಕೊವಿಡ್-19  </a:t>
            </a:r>
            <a:r>
              <a:rPr lang="en-US" sz="3200" dirty="0" err="1"/>
              <a:t>ರೋಗ</a:t>
            </a:r>
            <a:r>
              <a:rPr lang="en-US" sz="3200" dirty="0"/>
              <a:t> </a:t>
            </a:r>
            <a:r>
              <a:rPr lang="en-US" sz="3200" dirty="0" err="1"/>
              <a:t>ಸ್ಥಳೀಯ</a:t>
            </a:r>
            <a:r>
              <a:rPr lang="en-US" sz="3200" dirty="0"/>
              <a:t> </a:t>
            </a:r>
            <a:r>
              <a:rPr lang="en-US" sz="3200" dirty="0" err="1"/>
              <a:t>ಪ್ರಸರಣವಾದ</a:t>
            </a:r>
            <a:r>
              <a:rPr lang="en-US" sz="3200" dirty="0"/>
              <a:t> </a:t>
            </a:r>
            <a:r>
              <a:rPr lang="en-US" sz="3200" dirty="0" err="1"/>
              <a:t>ವರದಿಯಿರುವ</a:t>
            </a:r>
            <a:r>
              <a:rPr lang="en-US" sz="3200" dirty="0"/>
              <a:t> </a:t>
            </a:r>
            <a:r>
              <a:rPr lang="en-US" sz="3200" dirty="0" err="1"/>
              <a:t>ಪ್ರಾಂತದ</a:t>
            </a:r>
            <a:r>
              <a:rPr lang="en-US" sz="3200" dirty="0"/>
              <a:t> </a:t>
            </a:r>
            <a:r>
              <a:rPr lang="en-US" sz="3200" dirty="0" err="1"/>
              <a:t>ಅಥವಾ</a:t>
            </a:r>
            <a:r>
              <a:rPr lang="en-US" sz="3200" dirty="0"/>
              <a:t> </a:t>
            </a:r>
            <a:r>
              <a:rPr lang="en-US" sz="3200" dirty="0" err="1"/>
              <a:t>ದೇಶ</a:t>
            </a:r>
            <a:r>
              <a:rPr lang="en-US" sz="3200" dirty="0"/>
              <a:t>/</a:t>
            </a:r>
            <a:r>
              <a:rPr lang="en-US" sz="3200" dirty="0" err="1"/>
              <a:t>ಪ್ರದೇಶದ</a:t>
            </a:r>
            <a:r>
              <a:rPr lang="en-US" sz="3200" dirty="0"/>
              <a:t> </a:t>
            </a:r>
            <a:r>
              <a:rPr lang="en-US" sz="3200" dirty="0" err="1"/>
              <a:t>ನಿವಾಸಿ</a:t>
            </a:r>
            <a:endParaRPr lang="en-IN" sz="3200" dirty="0"/>
          </a:p>
          <a:p>
            <a:pPr algn="l"/>
            <a:r>
              <a:rPr lang="en-US" sz="3200" dirty="0" err="1"/>
              <a:t>ಅಥವಾ</a:t>
            </a:r>
            <a:endParaRPr lang="en-IN" sz="3200" dirty="0"/>
          </a:p>
          <a:p>
            <a:pPr algn="l"/>
            <a:r>
              <a:rPr lang="en-US" sz="3200" dirty="0" err="1"/>
              <a:t>ಯಾವುದೇ</a:t>
            </a:r>
            <a:r>
              <a:rPr lang="en-US" sz="3200" dirty="0"/>
              <a:t> </a:t>
            </a:r>
            <a:r>
              <a:rPr lang="en-US" sz="3200" dirty="0" err="1"/>
              <a:t>ಗಂಭೀರ</a:t>
            </a:r>
            <a:r>
              <a:rPr lang="en-US" sz="3200" dirty="0"/>
              <a:t> </a:t>
            </a:r>
            <a:r>
              <a:rPr lang="en-US" sz="3200" dirty="0" err="1"/>
              <a:t>ಶ್ವಾಸಕೋಶದ</a:t>
            </a:r>
            <a:r>
              <a:rPr lang="en-US" sz="3200" dirty="0"/>
              <a:t> </a:t>
            </a:r>
            <a:r>
              <a:rPr lang="en-US" sz="3200" dirty="0" err="1"/>
              <a:t>ಅನಾರೋಗ್ಯವಿರುವ</a:t>
            </a:r>
            <a:r>
              <a:rPr lang="en-US" sz="3200" dirty="0"/>
              <a:t> </a:t>
            </a:r>
            <a:r>
              <a:rPr lang="en-US" sz="3200" dirty="0" err="1"/>
              <a:t>ವ್ಯಕ್ತಿ</a:t>
            </a:r>
            <a:r>
              <a:rPr lang="en-US" sz="3200" dirty="0"/>
              <a:t> </a:t>
            </a:r>
            <a:r>
              <a:rPr lang="en-US" sz="3200" dirty="0" err="1"/>
              <a:t>ಮತ್ತು</a:t>
            </a:r>
            <a:r>
              <a:rPr lang="en-US" sz="3200" dirty="0"/>
              <a:t> </a:t>
            </a:r>
            <a:r>
              <a:rPr lang="en-US" sz="3200" dirty="0" err="1"/>
              <a:t>ರೋಗ</a:t>
            </a:r>
            <a:r>
              <a:rPr lang="en-US" sz="3200" dirty="0"/>
              <a:t> </a:t>
            </a:r>
            <a:r>
              <a:rPr lang="en-US" sz="3200" dirty="0" err="1"/>
              <a:t>ಚಿಹ್ನೆಗಳು</a:t>
            </a:r>
            <a:r>
              <a:rPr lang="en-US" sz="3200" dirty="0"/>
              <a:t> </a:t>
            </a:r>
            <a:r>
              <a:rPr lang="en-US" sz="3200" dirty="0" err="1"/>
              <a:t>ಕಾಣಿಸಿಕೊಂಡಿರುವ</a:t>
            </a:r>
            <a:r>
              <a:rPr lang="en-US" sz="3200" dirty="0"/>
              <a:t> 14 </a:t>
            </a:r>
            <a:r>
              <a:rPr lang="en-US" sz="3200" dirty="0" err="1"/>
              <a:t>ದಿನಗಳ</a:t>
            </a:r>
            <a:r>
              <a:rPr lang="en-US" sz="3200" dirty="0"/>
              <a:t> </a:t>
            </a:r>
            <a:r>
              <a:rPr lang="en-US" sz="3200" dirty="0" err="1"/>
              <a:t>ಮೊದಲು</a:t>
            </a:r>
            <a:r>
              <a:rPr lang="en-US" sz="3200" dirty="0"/>
              <a:t> </a:t>
            </a:r>
            <a:r>
              <a:rPr lang="en-US" sz="3200" dirty="0" err="1"/>
              <a:t>ದೃಢೀಕೃತ</a:t>
            </a:r>
            <a:r>
              <a:rPr lang="en-US" sz="3200" dirty="0"/>
              <a:t> </a:t>
            </a:r>
            <a:r>
              <a:rPr lang="en-US" sz="3200" dirty="0" err="1"/>
              <a:t>ಕೊವಿಡ್</a:t>
            </a:r>
            <a:r>
              <a:rPr lang="en-US" sz="3200" dirty="0"/>
              <a:t>‌-19 </a:t>
            </a:r>
            <a:r>
              <a:rPr lang="en-US" sz="3200" dirty="0" err="1"/>
              <a:t>ರೋಗರುವವರ</a:t>
            </a:r>
            <a:r>
              <a:rPr lang="en-US" sz="3200" dirty="0"/>
              <a:t> </a:t>
            </a:r>
            <a:r>
              <a:rPr lang="en-US" sz="3200" dirty="0" err="1"/>
              <a:t>ಜೊತೆಗೆ</a:t>
            </a:r>
            <a:r>
              <a:rPr lang="en-US" sz="3200" dirty="0"/>
              <a:t> </a:t>
            </a:r>
            <a:r>
              <a:rPr lang="en-US" sz="3200" dirty="0" err="1"/>
              <a:t>ಸಂಪರ್ಕ</a:t>
            </a:r>
            <a:r>
              <a:rPr lang="en-US" sz="3200" dirty="0"/>
              <a:t> </a:t>
            </a:r>
            <a:r>
              <a:rPr lang="en-US" sz="3200" dirty="0" err="1"/>
              <a:t>ಹೊಂದಿರುವುದು</a:t>
            </a:r>
            <a:endParaRPr lang="en-IN" sz="3200" dirty="0"/>
          </a:p>
          <a:p>
            <a:pPr algn="l"/>
            <a:r>
              <a:rPr lang="en-US" sz="3200" dirty="0" err="1"/>
              <a:t>ಅಥವಾ</a:t>
            </a:r>
            <a:endParaRPr lang="en-IN" sz="3200" dirty="0"/>
          </a:p>
          <a:p>
            <a:pPr algn="l"/>
            <a:r>
              <a:rPr lang="en-US" sz="3200" dirty="0" err="1"/>
              <a:t>ಗಂಭೀರವಾದ</a:t>
            </a:r>
            <a:r>
              <a:rPr lang="en-US" sz="3200" dirty="0"/>
              <a:t> </a:t>
            </a:r>
            <a:r>
              <a:rPr lang="en-US" sz="3200" dirty="0" err="1"/>
              <a:t>ಮಾರಕ</a:t>
            </a:r>
            <a:r>
              <a:rPr lang="en-US" sz="3200" dirty="0"/>
              <a:t> </a:t>
            </a:r>
            <a:r>
              <a:rPr lang="en-US" sz="3200" dirty="0" err="1"/>
              <a:t>ಶ್ವಾಸಕೋಶದ</a:t>
            </a:r>
            <a:r>
              <a:rPr lang="en-US" sz="3200" dirty="0"/>
              <a:t> </a:t>
            </a:r>
            <a:r>
              <a:rPr lang="en-US" sz="3200" dirty="0" err="1"/>
              <a:t>ಸೋಂಕು</a:t>
            </a:r>
            <a:r>
              <a:rPr lang="en-US" sz="3200" dirty="0"/>
              <a:t> </a:t>
            </a:r>
            <a:r>
              <a:rPr lang="en-US" sz="3200" dirty="0" err="1"/>
              <a:t>ಇರುವ</a:t>
            </a:r>
            <a:r>
              <a:rPr lang="en-US" sz="3200" dirty="0"/>
              <a:t> </a:t>
            </a:r>
            <a:r>
              <a:rPr lang="en-US" sz="3200" dirty="0" err="1"/>
              <a:t>ವ್ಯಕ್ತಿ</a:t>
            </a:r>
            <a:r>
              <a:rPr lang="en-US" sz="3200" dirty="0"/>
              <a:t> {</a:t>
            </a:r>
            <a:r>
              <a:rPr lang="en-US" sz="3200" dirty="0" err="1"/>
              <a:t>ಜ್ವರ</a:t>
            </a:r>
            <a:r>
              <a:rPr lang="en-US" sz="3200" dirty="0"/>
              <a:t> </a:t>
            </a:r>
            <a:r>
              <a:rPr lang="en-US" sz="3200" dirty="0" err="1"/>
              <a:t>ಮತ್ತು</a:t>
            </a:r>
            <a:r>
              <a:rPr lang="en-US" sz="3200" dirty="0"/>
              <a:t> </a:t>
            </a:r>
            <a:r>
              <a:rPr lang="en-US" sz="3200" dirty="0" err="1"/>
              <a:t>ಶ್ವಾಸಕೋಶ</a:t>
            </a:r>
            <a:r>
              <a:rPr lang="en-US" sz="3200" dirty="0"/>
              <a:t> </a:t>
            </a:r>
            <a:r>
              <a:rPr lang="en-US" sz="3200" dirty="0" err="1"/>
              <a:t>ರೋಗದ</a:t>
            </a:r>
            <a:r>
              <a:rPr lang="en-US" sz="3200" dirty="0"/>
              <a:t> </a:t>
            </a:r>
            <a:r>
              <a:rPr lang="en-US" sz="3200" dirty="0" err="1"/>
              <a:t>ಕನಿಷ್ಠ</a:t>
            </a:r>
            <a:r>
              <a:rPr lang="en-US" sz="3200" dirty="0"/>
              <a:t> </a:t>
            </a:r>
            <a:r>
              <a:rPr lang="en-US" sz="3200" dirty="0" err="1"/>
              <a:t>ಒಂದು</a:t>
            </a:r>
            <a:r>
              <a:rPr lang="en-US" sz="3200" dirty="0"/>
              <a:t> </a:t>
            </a:r>
            <a:r>
              <a:rPr lang="en-US" sz="3200" dirty="0" err="1"/>
              <a:t>ಚಿಹ್ನೆ</a:t>
            </a:r>
            <a:r>
              <a:rPr lang="en-US" sz="3200" dirty="0"/>
              <a:t>/</a:t>
            </a:r>
            <a:r>
              <a:rPr lang="en-US" sz="3200" dirty="0" err="1"/>
              <a:t>ರೋಗಚಿಹ್ನೆ</a:t>
            </a:r>
            <a:r>
              <a:rPr lang="en-US" sz="3200" dirty="0"/>
              <a:t> (</a:t>
            </a:r>
            <a:r>
              <a:rPr lang="en-US" sz="3200" dirty="0" err="1"/>
              <a:t>ಉದಾ</a:t>
            </a:r>
            <a:r>
              <a:rPr lang="en-US" sz="3200" dirty="0"/>
              <a:t>., </a:t>
            </a:r>
            <a:r>
              <a:rPr lang="en-US" sz="3200" dirty="0" err="1"/>
              <a:t>ಕೆಮ್ಮು</a:t>
            </a:r>
            <a:r>
              <a:rPr lang="en-US" sz="3200" dirty="0"/>
              <a:t>, </a:t>
            </a:r>
            <a:r>
              <a:rPr lang="en-US" sz="3200" dirty="0" err="1"/>
              <a:t>ಉಸಿರಾಟದಲ್ಲಿ</a:t>
            </a:r>
            <a:r>
              <a:rPr lang="en-US" sz="3200" dirty="0"/>
              <a:t> </a:t>
            </a:r>
            <a:r>
              <a:rPr lang="en-US" sz="3200" dirty="0" err="1"/>
              <a:t>ಸಂಕಟ</a:t>
            </a:r>
            <a:r>
              <a:rPr lang="en-US" sz="3200" dirty="0"/>
              <a:t>)} </a:t>
            </a:r>
            <a:r>
              <a:rPr lang="en-US" sz="3200" dirty="0" err="1"/>
              <a:t>ಮತ್ತು</a:t>
            </a:r>
            <a:r>
              <a:rPr lang="en-US" sz="3200" dirty="0"/>
              <a:t> </a:t>
            </a:r>
            <a:r>
              <a:rPr lang="en-US" sz="3200" dirty="0" err="1"/>
              <a:t>ಆಸ್ಪತ್ರೆಗೆ</a:t>
            </a:r>
            <a:r>
              <a:rPr lang="en-US" sz="3200" dirty="0"/>
              <a:t> </a:t>
            </a:r>
            <a:r>
              <a:rPr lang="en-US" sz="3200" dirty="0" err="1"/>
              <a:t>ಸೇರಿಸುವ</a:t>
            </a:r>
            <a:r>
              <a:rPr lang="en-US" sz="3200" dirty="0"/>
              <a:t> </a:t>
            </a:r>
            <a:r>
              <a:rPr lang="en-US" sz="3200" dirty="0" err="1"/>
              <a:t>ಅಗತ್ಯವಿರುತ್ತದೆ</a:t>
            </a:r>
            <a:r>
              <a:rPr lang="en-US" sz="3200" dirty="0"/>
              <a:t> </a:t>
            </a:r>
            <a:r>
              <a:rPr lang="en-US" sz="3200" dirty="0" err="1"/>
              <a:t>ಮತ್ತು</a:t>
            </a:r>
            <a:r>
              <a:rPr lang="en-US" sz="3200" dirty="0"/>
              <a:t> </a:t>
            </a:r>
            <a:r>
              <a:rPr lang="en-US" sz="3200" dirty="0" err="1"/>
              <a:t>ರೋಗಿಷ್ಟನೆಂದು</a:t>
            </a:r>
            <a:r>
              <a:rPr lang="en-US" sz="3200" dirty="0"/>
              <a:t> </a:t>
            </a:r>
            <a:r>
              <a:rPr lang="en-US" sz="3200" dirty="0" err="1"/>
              <a:t>ಹೇಳಬಹುದಾದ</a:t>
            </a:r>
            <a:r>
              <a:rPr lang="en-US" sz="3200" dirty="0"/>
              <a:t> </a:t>
            </a:r>
            <a:r>
              <a:rPr lang="en-US" sz="3200" dirty="0" err="1"/>
              <a:t>ಬೇರೆ</a:t>
            </a:r>
            <a:r>
              <a:rPr lang="en-US" sz="3200" dirty="0"/>
              <a:t> </a:t>
            </a:r>
            <a:r>
              <a:rPr lang="en-US" sz="3200" dirty="0" err="1"/>
              <a:t>ಯಾವುದೇ</a:t>
            </a:r>
            <a:r>
              <a:rPr lang="en-US" sz="3200" dirty="0"/>
              <a:t> </a:t>
            </a:r>
            <a:r>
              <a:rPr lang="en-US" sz="3200" dirty="0" err="1"/>
              <a:t>ಕ್ಲಿನಿಕಲ್</a:t>
            </a:r>
            <a:r>
              <a:rPr lang="en-US" sz="3200" dirty="0"/>
              <a:t> </a:t>
            </a:r>
            <a:r>
              <a:rPr lang="en-US" sz="3200" dirty="0" err="1"/>
              <a:t>ವಿವರಣೆ</a:t>
            </a:r>
            <a:r>
              <a:rPr lang="en-US" sz="3200" dirty="0"/>
              <a:t> </a:t>
            </a:r>
            <a:r>
              <a:rPr lang="en-US" sz="3200" dirty="0" err="1"/>
              <a:t>ನೀಡಲು</a:t>
            </a:r>
            <a:r>
              <a:rPr lang="en-US" sz="3200" dirty="0"/>
              <a:t> </a:t>
            </a:r>
            <a:r>
              <a:rPr lang="en-US" sz="3200" dirty="0" err="1"/>
              <a:t>ಸಾಧ್ಯವಾಗದ</a:t>
            </a:r>
            <a:r>
              <a:rPr lang="en-US" sz="3200" dirty="0"/>
              <a:t> </a:t>
            </a:r>
            <a:r>
              <a:rPr lang="en-US" sz="3200" dirty="0" err="1"/>
              <a:t>ಪ್ರಕರಣ</a:t>
            </a:r>
            <a:r>
              <a:rPr lang="en-US" sz="3200" dirty="0"/>
              <a:t> </a:t>
            </a:r>
            <a:r>
              <a:rPr lang="en-US" sz="3200" dirty="0" err="1"/>
              <a:t>ಅಥವಾ</a:t>
            </a:r>
            <a:r>
              <a:rPr lang="en-US" sz="3200" dirty="0"/>
              <a:t> ಕೊವಿಡ್-19ಗೆ </a:t>
            </a:r>
            <a:r>
              <a:rPr lang="en-US" sz="3200" dirty="0" err="1"/>
              <a:t>ಪರೀಕ್ಷೆಗೊಳಪಡುವ</a:t>
            </a:r>
            <a:r>
              <a:rPr lang="en-US" sz="3200" dirty="0"/>
              <a:t> </a:t>
            </a:r>
            <a:r>
              <a:rPr lang="en-US" sz="3200" dirty="0" err="1"/>
              <a:t>ಕಾರ್ಯವು</a:t>
            </a:r>
            <a:r>
              <a:rPr lang="en-US" sz="3200" dirty="0"/>
              <a:t> </a:t>
            </a:r>
            <a:r>
              <a:rPr lang="en-US" sz="3200" dirty="0" err="1"/>
              <a:t>ಪೂರ್ಣಗೊಂಡಿರದ</a:t>
            </a:r>
            <a:r>
              <a:rPr lang="en-US" sz="3200" dirty="0"/>
              <a:t> </a:t>
            </a:r>
            <a:r>
              <a:rPr lang="en-US" sz="3200" dirty="0" err="1"/>
              <a:t>ಪ್ರಕರಣ</a:t>
            </a:r>
            <a:r>
              <a:rPr lang="en-US" sz="3200" dirty="0"/>
              <a:t>.</a:t>
            </a:r>
            <a:r>
              <a:rPr lang="en-IN" sz="4000" dirty="0"/>
              <a:t> </a:t>
            </a:r>
            <a:endParaRPr lang="en-US" sz="36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99271"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35" name="High Risk…"/>
          <p:cNvSpPr txBox="1"/>
          <p:nvPr/>
        </p:nvSpPr>
        <p:spPr>
          <a:xfrm>
            <a:off x="765387" y="2732177"/>
            <a:ext cx="11133722" cy="9074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pPr>
            <a:r>
              <a:rPr lang="en-US" sz="3200" dirty="0" err="1"/>
              <a:t>ಅಧಿಕ</a:t>
            </a:r>
            <a:r>
              <a:rPr lang="en-US" sz="3200" dirty="0"/>
              <a:t> </a:t>
            </a:r>
            <a:r>
              <a:rPr lang="en-US" sz="3200" dirty="0" err="1"/>
              <a:t>ಅಪಾಯ</a:t>
            </a:r>
            <a:endParaRPr lang="en-IN" sz="3200" dirty="0"/>
          </a:p>
          <a:p>
            <a:pPr algn="l">
              <a:lnSpc>
                <a:spcPct val="150000"/>
              </a:lnSpc>
            </a:pPr>
            <a:r>
              <a:rPr lang="en-US" sz="3200" dirty="0"/>
              <a:t>- </a:t>
            </a:r>
            <a:r>
              <a:rPr lang="en-US" sz="3200" dirty="0" err="1"/>
              <a:t>ರೋಗಿಯ</a:t>
            </a:r>
            <a:r>
              <a:rPr lang="en-US" sz="3200" dirty="0"/>
              <a:t> </a:t>
            </a:r>
            <a:r>
              <a:rPr lang="en-US" sz="3200" dirty="0" err="1"/>
              <a:t>ದೇಹದ</a:t>
            </a:r>
            <a:r>
              <a:rPr lang="en-US" sz="3200" dirty="0"/>
              <a:t> </a:t>
            </a:r>
            <a:r>
              <a:rPr lang="en-US" sz="3200" dirty="0" err="1"/>
              <a:t>ದ್ರವಗಳನ್ನು</a:t>
            </a:r>
            <a:r>
              <a:rPr lang="en-US" sz="3200" dirty="0"/>
              <a:t> </a:t>
            </a:r>
            <a:r>
              <a:rPr lang="en-US" sz="3200" dirty="0" err="1"/>
              <a:t>ಸ್ಪರ್ಶಿಸುವುದು</a:t>
            </a:r>
            <a:r>
              <a:rPr lang="en-US" sz="3200" dirty="0"/>
              <a:t> (</a:t>
            </a:r>
            <a:r>
              <a:rPr lang="en-US" sz="3200" dirty="0" err="1"/>
              <a:t>ಶ್ವಾಸಕೋಶದ</a:t>
            </a:r>
            <a:r>
              <a:rPr lang="en-US" sz="3200" dirty="0"/>
              <a:t> </a:t>
            </a:r>
            <a:r>
              <a:rPr lang="en-US" sz="3200" dirty="0" err="1"/>
              <a:t>ದ್ರವಗಳು</a:t>
            </a:r>
            <a:r>
              <a:rPr lang="en-US" sz="3200" dirty="0"/>
              <a:t>, </a:t>
            </a:r>
            <a:r>
              <a:rPr lang="en-US" sz="3200" dirty="0" err="1"/>
              <a:t>ರಕ್ತ</a:t>
            </a:r>
            <a:r>
              <a:rPr lang="en-US" sz="3200" dirty="0"/>
              <a:t>, </a:t>
            </a:r>
            <a:r>
              <a:rPr lang="en-US" sz="3200" dirty="0" err="1"/>
              <a:t>ವಾಂತಿ</a:t>
            </a:r>
            <a:r>
              <a:rPr lang="en-US" sz="3200" dirty="0"/>
              <a:t>, </a:t>
            </a:r>
            <a:r>
              <a:rPr lang="en-US" sz="3200" dirty="0" err="1"/>
              <a:t>ಜೊಲ್ಲು</a:t>
            </a:r>
            <a:r>
              <a:rPr lang="en-US" sz="3200" dirty="0"/>
              <a:t>, </a:t>
            </a:r>
            <a:r>
              <a:rPr lang="en-US" sz="3200" dirty="0" err="1"/>
              <a:t>ಮೂತ್ರ</a:t>
            </a:r>
            <a:r>
              <a:rPr lang="en-US" sz="3200" dirty="0"/>
              <a:t>, </a:t>
            </a:r>
            <a:r>
              <a:rPr lang="en-US" sz="3200" dirty="0" err="1"/>
              <a:t>ಮಲಗಳು</a:t>
            </a:r>
            <a:r>
              <a:rPr lang="en-US" sz="3200" dirty="0"/>
              <a:t>)</a:t>
            </a:r>
            <a:endParaRPr lang="en-IN" sz="3200" dirty="0"/>
          </a:p>
          <a:p>
            <a:pPr algn="l">
              <a:lnSpc>
                <a:spcPct val="150000"/>
              </a:lnSpc>
            </a:pPr>
            <a:r>
              <a:rPr lang="en-US" sz="3200" dirty="0"/>
              <a:t>- </a:t>
            </a:r>
            <a:r>
              <a:rPr lang="en-US" sz="3200" dirty="0" err="1"/>
              <a:t>ರೋಗಿಯ</a:t>
            </a:r>
            <a:r>
              <a:rPr lang="en-US" sz="3200" dirty="0"/>
              <a:t> </a:t>
            </a:r>
            <a:r>
              <a:rPr lang="en-US" sz="3200" dirty="0" err="1"/>
              <a:t>ದೇಹದೊಂದಿಗೆ</a:t>
            </a:r>
            <a:r>
              <a:rPr lang="en-US" sz="3200" dirty="0"/>
              <a:t> </a:t>
            </a:r>
            <a:r>
              <a:rPr lang="en-US" sz="3200" dirty="0" err="1"/>
              <a:t>ನೇರವಾದ</a:t>
            </a:r>
            <a:r>
              <a:rPr lang="en-US" sz="3200" dirty="0"/>
              <a:t> </a:t>
            </a:r>
            <a:r>
              <a:rPr lang="en-US" sz="3200" dirty="0" err="1"/>
              <a:t>ದೈಹಿಕ</a:t>
            </a:r>
            <a:r>
              <a:rPr lang="en-US" sz="3200" dirty="0"/>
              <a:t> </a:t>
            </a:r>
            <a:r>
              <a:rPr lang="en-US" sz="3200" dirty="0" err="1"/>
              <a:t>ಸಂಪರ್ಕ</a:t>
            </a:r>
            <a:r>
              <a:rPr lang="en-US" sz="3200" dirty="0"/>
              <a:t>, </a:t>
            </a:r>
            <a:r>
              <a:rPr lang="en-US" sz="3200" dirty="0" err="1"/>
              <a:t>ಕೈಕುಲುಕುವುದು</a:t>
            </a:r>
            <a:r>
              <a:rPr lang="en-US" sz="3200" dirty="0"/>
              <a:t>, </a:t>
            </a:r>
            <a:r>
              <a:rPr lang="en-US" sz="3200" dirty="0" err="1"/>
              <a:t>ಅಪ್ಪಿಕೊಳ್ಳುವುದು</a:t>
            </a:r>
            <a:r>
              <a:rPr lang="en-US" sz="3200" dirty="0"/>
              <a:t> </a:t>
            </a:r>
            <a:r>
              <a:rPr lang="en-US" sz="3200" dirty="0" err="1"/>
              <a:t>ಅಥವಾ</a:t>
            </a:r>
            <a:r>
              <a:rPr lang="en-US" sz="3200" dirty="0"/>
              <a:t> </a:t>
            </a:r>
            <a:r>
              <a:rPr lang="en-US" sz="3200" dirty="0" err="1"/>
              <a:t>ಆರೈಕೆ</a:t>
            </a:r>
            <a:r>
              <a:rPr lang="en-US" sz="3200" dirty="0"/>
              <a:t> </a:t>
            </a:r>
            <a:r>
              <a:rPr lang="en-US" sz="3200" dirty="0" err="1"/>
              <a:t>ಮಾಡಿರುವುದು</a:t>
            </a:r>
            <a:endParaRPr lang="en-IN" sz="3200" dirty="0"/>
          </a:p>
          <a:p>
            <a:pPr algn="l">
              <a:lnSpc>
                <a:spcPct val="150000"/>
              </a:lnSpc>
            </a:pPr>
            <a:r>
              <a:rPr lang="en-US" sz="3200" dirty="0"/>
              <a:t>- </a:t>
            </a:r>
            <a:r>
              <a:rPr lang="en-US" sz="3200" dirty="0" err="1"/>
              <a:t>ಲಿನನ್</a:t>
            </a:r>
            <a:r>
              <a:rPr lang="en-US" sz="3200" dirty="0"/>
              <a:t>, </a:t>
            </a:r>
            <a:r>
              <a:rPr lang="en-US" sz="3200" dirty="0" err="1"/>
              <a:t>ಬಟ್ಟೆಗಳು</a:t>
            </a:r>
            <a:r>
              <a:rPr lang="en-US" sz="3200" dirty="0"/>
              <a:t> </a:t>
            </a:r>
            <a:r>
              <a:rPr lang="en-US" sz="3200" dirty="0" err="1"/>
              <a:t>ಅಥವಾ</a:t>
            </a:r>
            <a:r>
              <a:rPr lang="en-US" sz="3200" dirty="0"/>
              <a:t> </a:t>
            </a:r>
            <a:r>
              <a:rPr lang="en-US" sz="3200" dirty="0" err="1"/>
              <a:t>ರೋಗಿ</a:t>
            </a:r>
            <a:r>
              <a:rPr lang="en-US" sz="3200" dirty="0"/>
              <a:t> </a:t>
            </a:r>
            <a:r>
              <a:rPr lang="en-US" sz="3200" dirty="0" err="1"/>
              <a:t>ಉಂಡ</a:t>
            </a:r>
            <a:r>
              <a:rPr lang="en-US" sz="3200" dirty="0"/>
              <a:t> </a:t>
            </a:r>
            <a:r>
              <a:rPr lang="en-US" sz="3200" dirty="0" err="1"/>
              <a:t>ಪಾತ್ರೆಗಳನ್ನು</a:t>
            </a:r>
            <a:r>
              <a:rPr lang="en-US" sz="3200" dirty="0"/>
              <a:t> </a:t>
            </a:r>
            <a:r>
              <a:rPr lang="en-US" sz="3200" dirty="0" err="1"/>
              <a:t>ಸ್ಪರ್ಶಿಸುವುದು</a:t>
            </a:r>
            <a:r>
              <a:rPr lang="en-US" sz="3200" dirty="0"/>
              <a:t> </a:t>
            </a:r>
            <a:r>
              <a:rPr lang="en-US" sz="3200" dirty="0" err="1"/>
              <a:t>ಅಥವಾ</a:t>
            </a:r>
            <a:r>
              <a:rPr lang="en-US" sz="3200" dirty="0"/>
              <a:t> </a:t>
            </a:r>
            <a:r>
              <a:rPr lang="en-US" sz="3200" dirty="0" err="1"/>
              <a:t>ಸ್ವಚ್ಛಗೊಳಿಸುವುದು</a:t>
            </a:r>
            <a:endParaRPr lang="en-IN" sz="3200" dirty="0"/>
          </a:p>
          <a:p>
            <a:pPr algn="l">
              <a:lnSpc>
                <a:spcPct val="150000"/>
              </a:lnSpc>
            </a:pPr>
            <a:r>
              <a:rPr lang="en-US" sz="3200" dirty="0"/>
              <a:t>- </a:t>
            </a:r>
            <a:r>
              <a:rPr lang="en-US" sz="3200" dirty="0" err="1"/>
              <a:t>ಮುಂಜಾಗ್ರತೆಗಳಿಲ್ಲದೆ</a:t>
            </a:r>
            <a:r>
              <a:rPr lang="en-US" sz="3200" dirty="0"/>
              <a:t> </a:t>
            </a:r>
            <a:r>
              <a:rPr lang="en-US" sz="3200" dirty="0" err="1"/>
              <a:t>ರೋಗ</a:t>
            </a:r>
            <a:r>
              <a:rPr lang="en-US" sz="3200" dirty="0"/>
              <a:t> </a:t>
            </a:r>
            <a:r>
              <a:rPr lang="en-US" sz="3200" dirty="0" err="1"/>
              <a:t>ದೃಢೀಕರಣಗೊಂಡ</a:t>
            </a:r>
            <a:r>
              <a:rPr lang="en-US" sz="3200" dirty="0"/>
              <a:t> </a:t>
            </a:r>
            <a:r>
              <a:rPr lang="en-US" sz="3200" dirty="0" err="1"/>
              <a:t>ರೋಗಿಯ</a:t>
            </a:r>
            <a:r>
              <a:rPr lang="en-US" sz="3200" dirty="0"/>
              <a:t> </a:t>
            </a:r>
            <a:r>
              <a:rPr lang="en-US" sz="3200" dirty="0" err="1"/>
              <a:t>ಸಮೀಪದಲ್ಲಿರುವ</a:t>
            </a:r>
            <a:r>
              <a:rPr lang="en-US" sz="3200" dirty="0"/>
              <a:t> (</a:t>
            </a:r>
            <a:r>
              <a:rPr lang="en-US" sz="3200" dirty="0" err="1"/>
              <a:t>ಒಂದು</a:t>
            </a:r>
            <a:r>
              <a:rPr lang="en-US" sz="3200" dirty="0"/>
              <a:t> </a:t>
            </a:r>
            <a:r>
              <a:rPr lang="en-US" sz="3200" dirty="0" err="1"/>
              <a:t>ಮೀಟರ್‌ಗೂ</a:t>
            </a:r>
            <a:r>
              <a:rPr lang="en-US" sz="3200" dirty="0"/>
              <a:t> </a:t>
            </a:r>
            <a:r>
              <a:rPr lang="en-US" sz="3200" dirty="0" err="1"/>
              <a:t>ಕಡಿಮೆ</a:t>
            </a:r>
            <a:r>
              <a:rPr lang="en-US" sz="3200" dirty="0"/>
              <a:t>)</a:t>
            </a:r>
            <a:r>
              <a:rPr lang="en-US" sz="3200" dirty="0" err="1"/>
              <a:t>ಯಾವುದೇ</a:t>
            </a:r>
            <a:r>
              <a:rPr lang="en-US" sz="3200" dirty="0"/>
              <a:t> </a:t>
            </a:r>
            <a:r>
              <a:rPr lang="en-US" sz="3200" dirty="0" err="1"/>
              <a:t>ವ್ಯಕ್ತಿ</a:t>
            </a:r>
            <a:r>
              <a:rPr lang="en-US" sz="3200" dirty="0"/>
              <a:t> </a:t>
            </a:r>
            <a:endParaRPr lang="en-IN" sz="3200" dirty="0"/>
          </a:p>
          <a:p>
            <a:pPr algn="l">
              <a:lnSpc>
                <a:spcPct val="150000"/>
              </a:lnSpc>
            </a:pPr>
            <a:r>
              <a:rPr lang="en-US" sz="3200" dirty="0"/>
              <a:t>- </a:t>
            </a:r>
            <a:r>
              <a:rPr lang="en-US" sz="3200" dirty="0" err="1"/>
              <a:t>ನಂತರ</a:t>
            </a:r>
            <a:r>
              <a:rPr lang="en-US" sz="3200" dirty="0"/>
              <a:t> </a:t>
            </a:r>
            <a:r>
              <a:rPr lang="en-US" sz="3200" dirty="0" err="1"/>
              <a:t>ಕೊವಿಡ್</a:t>
            </a:r>
            <a:r>
              <a:rPr lang="en-US" sz="3200" dirty="0"/>
              <a:t> -19 </a:t>
            </a:r>
            <a:r>
              <a:rPr lang="en-US" sz="3200" dirty="0" err="1"/>
              <a:t>ರೋಗ</a:t>
            </a:r>
            <a:r>
              <a:rPr lang="en-US" sz="3200" dirty="0"/>
              <a:t> </a:t>
            </a:r>
            <a:r>
              <a:rPr lang="en-US" sz="3200" dirty="0" err="1"/>
              <a:t>ದೃಢೀಕರಣಗೊಂಡಿರುವ</a:t>
            </a:r>
            <a:r>
              <a:rPr lang="en-US" sz="3200" dirty="0"/>
              <a:t> </a:t>
            </a:r>
            <a:r>
              <a:rPr lang="en-US" sz="3200" dirty="0" err="1"/>
              <a:t>ರೋಗ</a:t>
            </a:r>
            <a:r>
              <a:rPr lang="en-US" sz="3200" dirty="0"/>
              <a:t> </a:t>
            </a:r>
            <a:r>
              <a:rPr lang="en-US" sz="3200" dirty="0" err="1"/>
              <a:t>ಚಿಹ್ನೆಗಳಿರುವ</a:t>
            </a:r>
            <a:r>
              <a:rPr lang="en-US" sz="3200" dirty="0"/>
              <a:t> </a:t>
            </a:r>
            <a:r>
              <a:rPr lang="en-US" sz="3200" dirty="0" err="1"/>
              <a:t>ವ್ಯಕ್ತಿಯ</a:t>
            </a:r>
            <a:r>
              <a:rPr lang="en-US" sz="3200" dirty="0"/>
              <a:t> </a:t>
            </a:r>
            <a:r>
              <a:rPr lang="en-US" sz="3200" dirty="0" err="1"/>
              <a:t>ಜೊತೆಗೆ</a:t>
            </a:r>
            <a:r>
              <a:rPr lang="en-US" sz="3200" dirty="0"/>
              <a:t> 6 </a:t>
            </a:r>
            <a:r>
              <a:rPr lang="en-US" sz="3200" dirty="0" err="1"/>
              <a:t>ಗಂಟೆಗಳಿಗೂ</a:t>
            </a:r>
            <a:r>
              <a:rPr lang="en-US" sz="3200" dirty="0"/>
              <a:t> </a:t>
            </a:r>
            <a:r>
              <a:rPr lang="en-US" sz="3200" dirty="0" err="1"/>
              <a:t>ಹೆಚ್ಚು</a:t>
            </a:r>
            <a:r>
              <a:rPr lang="en-US" sz="3200" dirty="0"/>
              <a:t> </a:t>
            </a:r>
            <a:r>
              <a:rPr lang="en-US" sz="3200" dirty="0" err="1"/>
              <a:t>ಕಾಲ</a:t>
            </a:r>
            <a:r>
              <a:rPr lang="en-US" sz="3200" dirty="0"/>
              <a:t> </a:t>
            </a:r>
            <a:r>
              <a:rPr lang="en-US" sz="3200" dirty="0" err="1"/>
              <a:t>ಆಪ್ತವಾಗಿ</a:t>
            </a:r>
            <a:r>
              <a:rPr lang="en-US" sz="3200" dirty="0"/>
              <a:t> </a:t>
            </a:r>
            <a:r>
              <a:rPr lang="en-US" sz="3200" dirty="0" err="1"/>
              <a:t>ಕುಳಿತು</a:t>
            </a:r>
            <a:r>
              <a:rPr lang="en-US" sz="3200" dirty="0"/>
              <a:t> </a:t>
            </a:r>
            <a:r>
              <a:rPr lang="en-US" sz="3200" dirty="0" err="1"/>
              <a:t>ಪ್ರಯಾಣಿಸುತ್ತಿರುವ</a:t>
            </a:r>
            <a:r>
              <a:rPr lang="en-US" sz="3200" dirty="0"/>
              <a:t> </a:t>
            </a:r>
            <a:r>
              <a:rPr lang="en-US" sz="3200" dirty="0" err="1"/>
              <a:t>ಪ್ರಯಾಣಿಕರು</a:t>
            </a:r>
            <a:r>
              <a:rPr lang="en-IN" sz="4000" dirty="0"/>
              <a:t> </a:t>
            </a:r>
            <a:endParaRPr sz="3600" b="0" dirty="0">
              <a:latin typeface="Arial" panose="020B0604020202020204" pitchFamily="34" charset="0"/>
              <a:cs typeface="Arial" panose="020B0604020202020204" pitchFamily="34" charset="0"/>
            </a:endParaRPr>
          </a:p>
        </p:txBody>
      </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6" name="Low Risk…"/>
          <p:cNvSpPr txBox="1"/>
          <p:nvPr/>
        </p:nvSpPr>
        <p:spPr>
          <a:xfrm>
            <a:off x="12817011" y="4666654"/>
            <a:ext cx="10983479" cy="5584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50000"/>
              </a:lnSpc>
            </a:pPr>
            <a:r>
              <a:rPr lang="en-US" dirty="0" err="1"/>
              <a:t>ಕಡಿಮೆ</a:t>
            </a:r>
            <a:r>
              <a:rPr lang="en-US" dirty="0"/>
              <a:t> </a:t>
            </a:r>
            <a:r>
              <a:rPr lang="en-US" dirty="0" err="1"/>
              <a:t>ಅಪಾಯ</a:t>
            </a:r>
            <a:endParaRPr lang="en-IN" dirty="0"/>
          </a:p>
          <a:p>
            <a:pPr algn="l">
              <a:lnSpc>
                <a:spcPct val="150000"/>
              </a:lnSpc>
            </a:pPr>
            <a:r>
              <a:rPr lang="en-US" dirty="0"/>
              <a:t>- </a:t>
            </a:r>
            <a:r>
              <a:rPr lang="en-US" dirty="0" err="1"/>
              <a:t>ಸಮಾನ</a:t>
            </a:r>
            <a:r>
              <a:rPr lang="en-US" dirty="0"/>
              <a:t> </a:t>
            </a:r>
            <a:r>
              <a:rPr lang="en-US" dirty="0" err="1"/>
              <a:t>ಜಾಗದಲ್ಲಿ</a:t>
            </a:r>
            <a:r>
              <a:rPr lang="en-US" dirty="0"/>
              <a:t> </a:t>
            </a:r>
            <a:r>
              <a:rPr lang="en-US" dirty="0" err="1"/>
              <a:t>ಉಪಸ್ಥಿತಿ</a:t>
            </a:r>
            <a:r>
              <a:rPr lang="en-US" dirty="0"/>
              <a:t> (</a:t>
            </a:r>
            <a:r>
              <a:rPr lang="en-US" dirty="0" err="1"/>
              <a:t>ಶಾಲೆಯಲ್ಲಿ</a:t>
            </a:r>
            <a:r>
              <a:rPr lang="en-US" dirty="0"/>
              <a:t> </a:t>
            </a:r>
            <a:r>
              <a:rPr lang="en-US" dirty="0" err="1"/>
              <a:t>ಒಂದೇ</a:t>
            </a:r>
            <a:r>
              <a:rPr lang="en-US" dirty="0"/>
              <a:t> </a:t>
            </a:r>
            <a:r>
              <a:rPr lang="en-US" dirty="0" err="1"/>
              <a:t>ತರಗತಿ</a:t>
            </a:r>
            <a:r>
              <a:rPr lang="en-US" dirty="0"/>
              <a:t>/ </a:t>
            </a:r>
            <a:r>
              <a:rPr lang="en-US" dirty="0" err="1"/>
              <a:t>ಒಂದೇ</a:t>
            </a:r>
            <a:r>
              <a:rPr lang="en-US" dirty="0"/>
              <a:t> </a:t>
            </a:r>
            <a:r>
              <a:rPr lang="en-US" dirty="0" err="1"/>
              <a:t>ಕೋಣೆಯಲ್ಲಿ</a:t>
            </a:r>
            <a:r>
              <a:rPr lang="en-US" dirty="0"/>
              <a:t> </a:t>
            </a:r>
            <a:r>
              <a:rPr lang="en-US" dirty="0" err="1"/>
              <a:t>ಕೆಲಸ</a:t>
            </a:r>
            <a:r>
              <a:rPr lang="en-US" dirty="0"/>
              <a:t> </a:t>
            </a:r>
            <a:r>
              <a:rPr lang="en-US" dirty="0" err="1"/>
              <a:t>ಮಾಡಿರುವುದು</a:t>
            </a:r>
            <a:r>
              <a:rPr lang="en-US" dirty="0"/>
              <a:t>/ </a:t>
            </a:r>
            <a:r>
              <a:rPr lang="en-US" dirty="0" err="1"/>
              <a:t>ಸಮಾನ</a:t>
            </a:r>
            <a:r>
              <a:rPr lang="en-US" dirty="0"/>
              <a:t> </a:t>
            </a:r>
            <a:r>
              <a:rPr lang="en-US" dirty="0" err="1"/>
              <a:t>ಪರಿಸರದಲ್ಲಿರುವುದು</a:t>
            </a:r>
            <a:r>
              <a:rPr lang="en-US" dirty="0"/>
              <a:t> </a:t>
            </a:r>
            <a:r>
              <a:rPr lang="en-US" dirty="0" err="1"/>
              <a:t>ಮತ್ತು</a:t>
            </a:r>
            <a:r>
              <a:rPr lang="en-US" dirty="0"/>
              <a:t> </a:t>
            </a:r>
            <a:r>
              <a:rPr lang="en-US" dirty="0" err="1"/>
              <a:t>ಕೊವಿಡ್</a:t>
            </a:r>
            <a:r>
              <a:rPr lang="en-US" dirty="0"/>
              <a:t>‌ -19 </a:t>
            </a:r>
            <a:r>
              <a:rPr lang="en-US" dirty="0" err="1"/>
              <a:t>ದೃಢೀಕೃತ</a:t>
            </a:r>
            <a:r>
              <a:rPr lang="en-US" dirty="0"/>
              <a:t> </a:t>
            </a:r>
            <a:r>
              <a:rPr lang="en-US" dirty="0" err="1"/>
              <a:t>ಅಥವಾ</a:t>
            </a:r>
            <a:r>
              <a:rPr lang="en-US" dirty="0"/>
              <a:t> </a:t>
            </a:r>
            <a:r>
              <a:rPr lang="en-US" dirty="0" err="1"/>
              <a:t>ಶಂಕಿತ</a:t>
            </a:r>
            <a:r>
              <a:rPr lang="en-US" dirty="0"/>
              <a:t> </a:t>
            </a:r>
            <a:r>
              <a:rPr lang="en-US" dirty="0" err="1"/>
              <a:t>ಪ್ರಕರಣದೊಂದಿಗೆ</a:t>
            </a:r>
            <a:r>
              <a:rPr lang="en-US" dirty="0"/>
              <a:t> </a:t>
            </a:r>
            <a:r>
              <a:rPr lang="en-US" dirty="0" err="1"/>
              <a:t>ವ್ಯವಹರಿಸುವ</a:t>
            </a:r>
            <a:r>
              <a:rPr lang="en-US" dirty="0"/>
              <a:t> </a:t>
            </a:r>
            <a:r>
              <a:rPr lang="en-US" dirty="0" err="1"/>
              <a:t>ಅಧಿಕ</a:t>
            </a:r>
            <a:r>
              <a:rPr lang="en-US" dirty="0"/>
              <a:t> </a:t>
            </a:r>
            <a:r>
              <a:rPr lang="en-US" dirty="0" err="1"/>
              <a:t>ಅಪಾಯ</a:t>
            </a:r>
            <a:r>
              <a:rPr lang="en-US" dirty="0"/>
              <a:t> </a:t>
            </a:r>
            <a:r>
              <a:rPr lang="en-US" dirty="0" err="1"/>
              <a:t>ಇಲ್ಲದಿರುವುದು</a:t>
            </a:r>
            <a:r>
              <a:rPr lang="en-US" dirty="0"/>
              <a:t>.</a:t>
            </a:r>
            <a:endParaRPr lang="en-IN" dirty="0"/>
          </a:p>
          <a:p>
            <a:pPr algn="l">
              <a:lnSpc>
                <a:spcPct val="150000"/>
              </a:lnSpc>
            </a:pPr>
            <a:r>
              <a:rPr lang="en-US" dirty="0"/>
              <a:t>- </a:t>
            </a:r>
            <a:r>
              <a:rPr lang="en-US" dirty="0" err="1"/>
              <a:t>ಒಂದೇ</a:t>
            </a:r>
            <a:r>
              <a:rPr lang="en-US" dirty="0"/>
              <a:t> </a:t>
            </a:r>
            <a:r>
              <a:rPr lang="en-US" dirty="0" err="1"/>
              <a:t>ಪರಿಸರದಲ್ಲಿ</a:t>
            </a:r>
            <a:r>
              <a:rPr lang="en-US" dirty="0"/>
              <a:t> </a:t>
            </a:r>
            <a:r>
              <a:rPr lang="en-US" dirty="0" err="1"/>
              <a:t>ಪ್ರಯಾಣಿಸಿರುವುದು</a:t>
            </a:r>
            <a:r>
              <a:rPr lang="en-US" dirty="0"/>
              <a:t> (</a:t>
            </a:r>
            <a:r>
              <a:rPr lang="en-US" dirty="0" err="1"/>
              <a:t>ಬಸ್</a:t>
            </a:r>
            <a:r>
              <a:rPr lang="en-US" dirty="0"/>
              <a:t>‌/</a:t>
            </a:r>
            <a:r>
              <a:rPr lang="en-US" dirty="0" err="1"/>
              <a:t>ರೈಲು</a:t>
            </a:r>
            <a:r>
              <a:rPr lang="en-US" dirty="0"/>
              <a:t>/</a:t>
            </a:r>
            <a:r>
              <a:rPr lang="en-US" dirty="0" err="1"/>
              <a:t>ವಿಮಾನ</a:t>
            </a:r>
            <a:r>
              <a:rPr lang="en-US" dirty="0"/>
              <a:t>/ </a:t>
            </a:r>
            <a:r>
              <a:rPr lang="en-US" dirty="0" err="1"/>
              <a:t>ಇತರ</a:t>
            </a:r>
            <a:r>
              <a:rPr lang="en-US" dirty="0"/>
              <a:t> </a:t>
            </a:r>
            <a:r>
              <a:rPr lang="en-US" dirty="0" err="1"/>
              <a:t>ಯಾವುದೇ</a:t>
            </a:r>
            <a:r>
              <a:rPr lang="en-US" dirty="0"/>
              <a:t> </a:t>
            </a:r>
            <a:r>
              <a:rPr lang="en-US" dirty="0" err="1"/>
              <a:t>ಪ್ರಯಾಣದ</a:t>
            </a:r>
            <a:r>
              <a:rPr lang="en-US" dirty="0"/>
              <a:t> </a:t>
            </a:r>
            <a:r>
              <a:rPr lang="en-US" dirty="0" err="1"/>
              <a:t>ಮಾಧ್ಯಮ</a:t>
            </a:r>
            <a:r>
              <a:rPr lang="en-US" dirty="0"/>
              <a:t>) </a:t>
            </a:r>
            <a:r>
              <a:rPr lang="en-US" dirty="0" err="1"/>
              <a:t>ಆದರೆ</a:t>
            </a:r>
            <a:r>
              <a:rPr lang="en-US" dirty="0"/>
              <a:t> </a:t>
            </a:r>
            <a:r>
              <a:rPr lang="en-US" dirty="0" err="1"/>
              <a:t>ಅಧಿಕ</a:t>
            </a:r>
            <a:r>
              <a:rPr lang="en-US" dirty="0"/>
              <a:t> </a:t>
            </a:r>
            <a:r>
              <a:rPr lang="en-US" dirty="0" err="1"/>
              <a:t>ಅಪಾಯದ</a:t>
            </a:r>
            <a:r>
              <a:rPr lang="en-US" dirty="0"/>
              <a:t> </a:t>
            </a:r>
            <a:r>
              <a:rPr lang="en-US" dirty="0" err="1"/>
              <a:t>ವ್ಯವಹಾರ</a:t>
            </a:r>
            <a:r>
              <a:rPr lang="en-US" dirty="0"/>
              <a:t> </a:t>
            </a:r>
            <a:r>
              <a:rPr lang="en-US" dirty="0" err="1"/>
              <a:t>ನಡೆಸದೆ</a:t>
            </a:r>
            <a:r>
              <a:rPr lang="en-US" dirty="0"/>
              <a:t> </a:t>
            </a:r>
            <a:r>
              <a:rPr lang="en-US" dirty="0" err="1"/>
              <a:t>ಇರುವುದು</a:t>
            </a:r>
            <a:r>
              <a:rPr lang="en-US" dirty="0"/>
              <a:t>.</a:t>
            </a:r>
            <a:r>
              <a:rPr lang="en-IN" dirty="0"/>
              <a:t> </a:t>
            </a:r>
            <a:endParaRPr b="0" dirty="0">
              <a:solidFill>
                <a:sysClr val="windowText" lastClr="000000"/>
              </a:solidFill>
              <a:latin typeface="Arial" panose="020B0604020202020204" pitchFamily="34" charset="0"/>
              <a:cs typeface="Arial" panose="020B0604020202020204" pitchFamily="34" charset="0"/>
            </a:endParaRPr>
          </a:p>
        </p:txBody>
      </p:sp>
      <p:sp>
        <p:nvSpPr>
          <p:cNvPr id="537" name="TYPES OF CONTACTS"/>
          <p:cNvSpPr txBox="1"/>
          <p:nvPr/>
        </p:nvSpPr>
        <p:spPr>
          <a:xfrm>
            <a:off x="9838193" y="979751"/>
            <a:ext cx="5275162"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800" spc="96">
                <a:solidFill>
                  <a:srgbClr val="002135"/>
                </a:solidFill>
              </a:defRPr>
            </a:lvl1pPr>
          </a:lstStyle>
          <a:p>
            <a:pPr algn="ctr"/>
            <a:r>
              <a:rPr lang="en-US" sz="5400" dirty="0" err="1"/>
              <a:t>ಸಂಪರ್ಕದ</a:t>
            </a:r>
            <a:r>
              <a:rPr lang="en-US" sz="5400" dirty="0"/>
              <a:t> </a:t>
            </a:r>
            <a:r>
              <a:rPr lang="en-US" sz="5400" dirty="0" err="1"/>
              <a:t>ವಿಧಗಳು</a:t>
            </a:r>
            <a:r>
              <a:rPr lang="en-IN" sz="5400" dirty="0"/>
              <a:t> </a:t>
            </a:r>
            <a:endParaRPr sz="54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5">
                                            <p:bg/>
                                          </p:spTgt>
                                        </p:tgtEl>
                                        <p:attrNameLst>
                                          <p:attrName>style.visibility</p:attrName>
                                        </p:attrNameLst>
                                      </p:cBhvr>
                                      <p:to>
                                        <p:strVal val="visible"/>
                                      </p:to>
                                    </p:set>
                                    <p:animEffect transition="in" filter="fade">
                                      <p:cBhvr>
                                        <p:cTn id="17" dur="500"/>
                                        <p:tgtEl>
                                          <p:spTgt spid="53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5">
                                            <p:txEl>
                                              <p:pRg st="0" end="0"/>
                                            </p:txEl>
                                          </p:spTgt>
                                        </p:tgtEl>
                                        <p:attrNameLst>
                                          <p:attrName>style.visibility</p:attrName>
                                        </p:attrNameLst>
                                      </p:cBhvr>
                                      <p:to>
                                        <p:strVal val="visible"/>
                                      </p:to>
                                    </p:set>
                                    <p:animEffect transition="in" filter="fade">
                                      <p:cBhvr>
                                        <p:cTn id="22" dur="500"/>
                                        <p:tgtEl>
                                          <p:spTgt spid="5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5">
                                            <p:txEl>
                                              <p:pRg st="1" end="1"/>
                                            </p:txEl>
                                          </p:spTgt>
                                        </p:tgtEl>
                                        <p:attrNameLst>
                                          <p:attrName>style.visibility</p:attrName>
                                        </p:attrNameLst>
                                      </p:cBhvr>
                                      <p:to>
                                        <p:strVal val="visible"/>
                                      </p:to>
                                    </p:set>
                                    <p:animEffect transition="in" filter="fade">
                                      <p:cBhvr>
                                        <p:cTn id="27" dur="500"/>
                                        <p:tgtEl>
                                          <p:spTgt spid="53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5">
                                            <p:txEl>
                                              <p:pRg st="2" end="2"/>
                                            </p:txEl>
                                          </p:spTgt>
                                        </p:tgtEl>
                                        <p:attrNameLst>
                                          <p:attrName>style.visibility</p:attrName>
                                        </p:attrNameLst>
                                      </p:cBhvr>
                                      <p:to>
                                        <p:strVal val="visible"/>
                                      </p:to>
                                    </p:set>
                                    <p:animEffect transition="in" filter="fade">
                                      <p:cBhvr>
                                        <p:cTn id="32" dur="500"/>
                                        <p:tgtEl>
                                          <p:spTgt spid="5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5">
                                            <p:txEl>
                                              <p:pRg st="3" end="3"/>
                                            </p:txEl>
                                          </p:spTgt>
                                        </p:tgtEl>
                                        <p:attrNameLst>
                                          <p:attrName>style.visibility</p:attrName>
                                        </p:attrNameLst>
                                      </p:cBhvr>
                                      <p:to>
                                        <p:strVal val="visible"/>
                                      </p:to>
                                    </p:set>
                                    <p:animEffect transition="in" filter="fade">
                                      <p:cBhvr>
                                        <p:cTn id="37" dur="500"/>
                                        <p:tgtEl>
                                          <p:spTgt spid="53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5">
                                            <p:txEl>
                                              <p:pRg st="4" end="4"/>
                                            </p:txEl>
                                          </p:spTgt>
                                        </p:tgtEl>
                                        <p:attrNameLst>
                                          <p:attrName>style.visibility</p:attrName>
                                        </p:attrNameLst>
                                      </p:cBhvr>
                                      <p:to>
                                        <p:strVal val="visible"/>
                                      </p:to>
                                    </p:set>
                                    <p:animEffect transition="in" filter="fade">
                                      <p:cBhvr>
                                        <p:cTn id="42" dur="500"/>
                                        <p:tgtEl>
                                          <p:spTgt spid="53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5">
                                            <p:txEl>
                                              <p:pRg st="5" end="5"/>
                                            </p:txEl>
                                          </p:spTgt>
                                        </p:tgtEl>
                                        <p:attrNameLst>
                                          <p:attrName>style.visibility</p:attrName>
                                        </p:attrNameLst>
                                      </p:cBhvr>
                                      <p:to>
                                        <p:strVal val="visible"/>
                                      </p:to>
                                    </p:set>
                                    <p:animEffect transition="in" filter="fade">
                                      <p:cBhvr>
                                        <p:cTn id="47" dur="500"/>
                                        <p:tgtEl>
                                          <p:spTgt spid="53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3"/>
                                        </p:tgtEl>
                                        <p:attrNameLst>
                                          <p:attrName>style.visibility</p:attrName>
                                        </p:attrNameLst>
                                      </p:cBhvr>
                                      <p:to>
                                        <p:strVal val="visible"/>
                                      </p:to>
                                    </p:set>
                                    <p:animEffect transition="in" filter="fade">
                                      <p:cBhvr>
                                        <p:cTn id="52" dur="1000"/>
                                        <p:tgtEl>
                                          <p:spTgt spid="5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
                                            <p:bg/>
                                          </p:spTgt>
                                        </p:tgtEl>
                                        <p:attrNameLst>
                                          <p:attrName>style.visibility</p:attrName>
                                        </p:attrNameLst>
                                      </p:cBhvr>
                                      <p:to>
                                        <p:strVal val="visible"/>
                                      </p:to>
                                    </p:set>
                                    <p:animEffect transition="in" filter="fade">
                                      <p:cBhvr>
                                        <p:cTn id="57" dur="1000"/>
                                        <p:tgtEl>
                                          <p:spTgt spid="536">
                                            <p:bg/>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6">
                                            <p:txEl>
                                              <p:pRg st="0" end="0"/>
                                            </p:txEl>
                                          </p:spTgt>
                                        </p:tgtEl>
                                        <p:attrNameLst>
                                          <p:attrName>style.visibility</p:attrName>
                                        </p:attrNameLst>
                                      </p:cBhvr>
                                      <p:to>
                                        <p:strVal val="visible"/>
                                      </p:to>
                                    </p:set>
                                    <p:animEffect transition="in" filter="fade">
                                      <p:cBhvr>
                                        <p:cTn id="62" dur="1000"/>
                                        <p:tgtEl>
                                          <p:spTgt spid="53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6">
                                            <p:txEl>
                                              <p:pRg st="1" end="1"/>
                                            </p:txEl>
                                          </p:spTgt>
                                        </p:tgtEl>
                                        <p:attrNameLst>
                                          <p:attrName>style.visibility</p:attrName>
                                        </p:attrNameLst>
                                      </p:cBhvr>
                                      <p:to>
                                        <p:strVal val="visible"/>
                                      </p:to>
                                    </p:set>
                                    <p:animEffect transition="in" filter="fade">
                                      <p:cBhvr>
                                        <p:cTn id="67" dur="1000"/>
                                        <p:tgtEl>
                                          <p:spTgt spid="536">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6">
                                            <p:txEl>
                                              <p:pRg st="2" end="2"/>
                                            </p:txEl>
                                          </p:spTgt>
                                        </p:tgtEl>
                                        <p:attrNameLst>
                                          <p:attrName>style.visibility</p:attrName>
                                        </p:attrNameLst>
                                      </p:cBhvr>
                                      <p:to>
                                        <p:strVal val="visible"/>
                                      </p:to>
                                    </p:set>
                                    <p:animEffect transition="in" filter="fade">
                                      <p:cBhvr>
                                        <p:cTn id="72" dur="1000"/>
                                        <p:tgtEl>
                                          <p:spTgt spid="5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35" grpId="0" uiExpand="1" build="p" bldLvl="2" animBg="1"/>
      <p:bldP spid="523" grpId="0" animBg="1"/>
      <p:bldP spid="536"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611926"/>
            <a:ext cx="13873986" cy="1072954"/>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707531"/>
            <a:ext cx="12047162"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spc="96">
                <a:solidFill>
                  <a:srgbClr val="002135"/>
                </a:solidFill>
              </a:defRPr>
            </a:lvl1pPr>
          </a:lstStyle>
          <a:p>
            <a:r>
              <a:rPr lang="en-US" sz="5400" dirty="0" err="1"/>
              <a:t>ಸಮುದಾಯ</a:t>
            </a:r>
            <a:r>
              <a:rPr lang="en-US" sz="5400" dirty="0"/>
              <a:t> </a:t>
            </a:r>
            <a:r>
              <a:rPr lang="en-US" sz="5400" dirty="0" err="1"/>
              <a:t>ಆಧಾರಿತ</a:t>
            </a:r>
            <a:r>
              <a:rPr lang="en-US" sz="5400" dirty="0"/>
              <a:t> </a:t>
            </a:r>
            <a:r>
              <a:rPr lang="en-US" sz="5400" dirty="0" err="1"/>
              <a:t>ಕಾವಲು</a:t>
            </a:r>
            <a:r>
              <a:rPr lang="en-IN" sz="5400" dirty="0"/>
              <a:t> </a:t>
            </a:r>
            <a:endParaRPr sz="5400" b="0" dirty="0">
              <a:latin typeface="Arial" panose="020B0604020202020204" pitchFamily="34" charset="0"/>
              <a:cs typeface="Arial" panose="020B0604020202020204" pitchFamily="34" charset="0"/>
            </a:endParaRPr>
          </a:p>
        </p:txBody>
      </p:sp>
      <p:sp>
        <p:nvSpPr>
          <p:cNvPr id="539" name="Rounded Rectangle"/>
          <p:cNvSpPr/>
          <p:nvPr/>
        </p:nvSpPr>
        <p:spPr>
          <a:xfrm>
            <a:off x="574455" y="2680056"/>
            <a:ext cx="23235091" cy="9228086"/>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770396" y="2893601"/>
            <a:ext cx="18554540" cy="8427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150000"/>
              </a:lnSpc>
            </a:pPr>
            <a:r>
              <a:rPr lang="en-US" sz="3600" dirty="0"/>
              <a:t>- </a:t>
            </a:r>
            <a:r>
              <a:rPr lang="en-US" sz="3600" dirty="0" err="1"/>
              <a:t>ಆರೋಗ್ಯ</a:t>
            </a:r>
            <a:r>
              <a:rPr lang="en-US" sz="3600" dirty="0"/>
              <a:t> </a:t>
            </a:r>
            <a:r>
              <a:rPr lang="en-US" sz="3600" dirty="0" err="1"/>
              <a:t>ಸಿಬ್ಬಂದಿಗಳು</a:t>
            </a:r>
            <a:r>
              <a:rPr lang="en-US" sz="3600" dirty="0"/>
              <a:t> </a:t>
            </a:r>
            <a:r>
              <a:rPr lang="en-US" sz="3600" dirty="0" err="1"/>
              <a:t>ಸಂಪರ್ಕದ</a:t>
            </a:r>
            <a:r>
              <a:rPr lang="en-US" sz="3600" dirty="0"/>
              <a:t> </a:t>
            </a:r>
            <a:r>
              <a:rPr lang="en-US" sz="3600" dirty="0" err="1"/>
              <a:t>ಸ್ಥಳೀಯ</a:t>
            </a:r>
            <a:r>
              <a:rPr lang="en-US" sz="3600" dirty="0"/>
              <a:t> </a:t>
            </a:r>
            <a:r>
              <a:rPr lang="en-US" sz="3600" dirty="0" err="1"/>
              <a:t>ನಿವಾಸವನ್ನು</a:t>
            </a:r>
            <a:r>
              <a:rPr lang="en-US" sz="3600" dirty="0"/>
              <a:t> </a:t>
            </a:r>
            <a:r>
              <a:rPr lang="en-US" sz="3600" dirty="0" err="1"/>
              <a:t>ಭೇಟಿ</a:t>
            </a:r>
            <a:r>
              <a:rPr lang="en-US" sz="3600" dirty="0"/>
              <a:t> </a:t>
            </a:r>
            <a:r>
              <a:rPr lang="en-US" sz="3600" dirty="0" err="1"/>
              <a:t>ನೀಡಿ</a:t>
            </a:r>
            <a:r>
              <a:rPr lang="en-US" sz="3600" dirty="0"/>
              <a:t> </a:t>
            </a:r>
            <a:r>
              <a:rPr lang="en-US" sz="3600" dirty="0" err="1"/>
              <a:t>ನಡೆಸಿದ</a:t>
            </a:r>
            <a:r>
              <a:rPr lang="en-US" sz="3600" dirty="0"/>
              <a:t> </a:t>
            </a:r>
            <a:r>
              <a:rPr lang="en-US" sz="3600" dirty="0" err="1"/>
              <a:t>ಕಾವಲು</a:t>
            </a:r>
            <a:r>
              <a:rPr lang="en-US" sz="3600" dirty="0"/>
              <a:t>. </a:t>
            </a:r>
            <a:r>
              <a:rPr lang="en-US" sz="3600" dirty="0" err="1"/>
              <a:t>ಕೆಲವು</a:t>
            </a:r>
            <a:r>
              <a:rPr lang="en-US" sz="3600" dirty="0"/>
              <a:t> </a:t>
            </a:r>
            <a:r>
              <a:rPr lang="en-US" sz="3600" dirty="0" err="1"/>
              <a:t>ಸಂದರ್ಭಗಳಲ್ಲಿ</a:t>
            </a:r>
            <a:r>
              <a:rPr lang="en-US" sz="3600" dirty="0"/>
              <a:t> </a:t>
            </a:r>
            <a:r>
              <a:rPr lang="en-US" sz="3600" dirty="0" err="1"/>
              <a:t>ನಂತರದ</a:t>
            </a:r>
            <a:r>
              <a:rPr lang="en-US" sz="3600" dirty="0"/>
              <a:t> </a:t>
            </a:r>
            <a:r>
              <a:rPr lang="en-US" sz="3600" dirty="0" err="1"/>
              <a:t>ವಿವರ</a:t>
            </a:r>
            <a:r>
              <a:rPr lang="en-US" sz="3600" dirty="0"/>
              <a:t> </a:t>
            </a:r>
            <a:r>
              <a:rPr lang="en-US" sz="3600" dirty="0" err="1"/>
              <a:t>ಪಡೆಯಲು</a:t>
            </a:r>
            <a:r>
              <a:rPr lang="en-US" sz="3600" dirty="0"/>
              <a:t> </a:t>
            </a:r>
            <a:r>
              <a:rPr lang="en-US" sz="3600" dirty="0" err="1"/>
              <a:t>ದೂರವಾಣಿ</a:t>
            </a:r>
            <a:r>
              <a:rPr lang="en-US" sz="3600" dirty="0"/>
              <a:t> </a:t>
            </a:r>
            <a:r>
              <a:rPr lang="en-US" sz="3600" dirty="0" err="1"/>
              <a:t>ಬಳಕೆಯನ್ನು</a:t>
            </a:r>
            <a:r>
              <a:rPr lang="en-US" sz="3600" dirty="0"/>
              <a:t> </a:t>
            </a:r>
            <a:r>
              <a:rPr lang="en-US" sz="3600" dirty="0" err="1"/>
              <a:t>ಮಾಡಬಹುದು</a:t>
            </a:r>
            <a:r>
              <a:rPr lang="en-US" sz="3600" dirty="0"/>
              <a:t>.</a:t>
            </a:r>
            <a:endParaRPr lang="en-IN" sz="3600" dirty="0"/>
          </a:p>
          <a:p>
            <a:pPr algn="l">
              <a:lnSpc>
                <a:spcPct val="150000"/>
              </a:lnSpc>
            </a:pPr>
            <a:r>
              <a:rPr lang="en-US" sz="3600" dirty="0"/>
              <a:t>- </a:t>
            </a:r>
            <a:r>
              <a:rPr lang="en-US" sz="3600" dirty="0" err="1"/>
              <a:t>ನಿಮ್ಮ</a:t>
            </a:r>
            <a:r>
              <a:rPr lang="en-US" sz="3600" dirty="0"/>
              <a:t> </a:t>
            </a:r>
            <a:r>
              <a:rPr lang="en-US" sz="3600" dirty="0" err="1"/>
              <a:t>ಪರಿಚಯ</a:t>
            </a:r>
            <a:r>
              <a:rPr lang="en-US" sz="3600" dirty="0"/>
              <a:t> </a:t>
            </a:r>
            <a:r>
              <a:rPr lang="en-US" sz="3600" dirty="0" err="1"/>
              <a:t>ಮಾಡಿಕೊಳ್ಳಿ</a:t>
            </a:r>
            <a:r>
              <a:rPr lang="en-US" sz="3600" dirty="0"/>
              <a:t> </a:t>
            </a:r>
            <a:r>
              <a:rPr lang="en-US" sz="3600" dirty="0" err="1"/>
              <a:t>ಮತ್ತು</a:t>
            </a:r>
            <a:r>
              <a:rPr lang="en-US" sz="3600" dirty="0"/>
              <a:t> </a:t>
            </a:r>
            <a:r>
              <a:rPr lang="en-US" sz="3600" dirty="0" err="1"/>
              <a:t>ಕಾವಲಿನ</a:t>
            </a:r>
            <a:r>
              <a:rPr lang="en-US" sz="3600" dirty="0"/>
              <a:t> </a:t>
            </a:r>
            <a:r>
              <a:rPr lang="en-US" sz="3600" dirty="0" err="1"/>
              <a:t>ಉದ್ದೇಶವನ್ನು</a:t>
            </a:r>
            <a:r>
              <a:rPr lang="en-US" sz="3600" dirty="0"/>
              <a:t> </a:t>
            </a:r>
            <a:r>
              <a:rPr lang="en-US" sz="3600" dirty="0" err="1"/>
              <a:t>ವಿವರಿಸಿ</a:t>
            </a:r>
            <a:r>
              <a:rPr lang="en-US" sz="3600" dirty="0"/>
              <a:t>, </a:t>
            </a:r>
            <a:r>
              <a:rPr lang="en-US" sz="3600" dirty="0" err="1"/>
              <a:t>ಸೂಚಿಸಿರುವ</a:t>
            </a:r>
            <a:r>
              <a:rPr lang="en-US" sz="3600" dirty="0"/>
              <a:t> </a:t>
            </a:r>
            <a:r>
              <a:rPr lang="en-US" sz="3600" dirty="0" err="1"/>
              <a:t>ರೀತಿಯಲ್ಲಿ</a:t>
            </a:r>
            <a:r>
              <a:rPr lang="en-US" sz="3600" dirty="0"/>
              <a:t> </a:t>
            </a:r>
            <a:r>
              <a:rPr lang="en-US" sz="3600" dirty="0" err="1"/>
              <a:t>ಮಾಹಿತಿ</a:t>
            </a:r>
            <a:r>
              <a:rPr lang="en-US" sz="3600" dirty="0"/>
              <a:t> </a:t>
            </a:r>
            <a:r>
              <a:rPr lang="en-US" sz="3600" dirty="0" err="1"/>
              <a:t>ಸಂಗ್ರಹಿಸಿ</a:t>
            </a:r>
            <a:r>
              <a:rPr lang="en-US" sz="3600" dirty="0"/>
              <a:t>.</a:t>
            </a:r>
            <a:endParaRPr lang="en-IN" sz="3600" dirty="0"/>
          </a:p>
          <a:p>
            <a:pPr algn="l">
              <a:lnSpc>
                <a:spcPct val="150000"/>
              </a:lnSpc>
            </a:pPr>
            <a:r>
              <a:rPr lang="en-US" sz="3600" dirty="0"/>
              <a:t>- </a:t>
            </a:r>
            <a:r>
              <a:rPr lang="en-US" sz="3600" dirty="0" err="1"/>
              <a:t>ದೃಢೀಕೃತ</a:t>
            </a:r>
            <a:r>
              <a:rPr lang="en-US" sz="3600" dirty="0"/>
              <a:t> </a:t>
            </a:r>
            <a:r>
              <a:rPr lang="en-US" sz="3600" dirty="0" err="1"/>
              <a:t>ಪ್ರಕರಣಗಳ</a:t>
            </a:r>
            <a:r>
              <a:rPr lang="en-US" sz="3600" dirty="0"/>
              <a:t> </a:t>
            </a:r>
            <a:r>
              <a:rPr lang="en-US" sz="3600" dirty="0" err="1"/>
              <a:t>ಸಂಪರ್ಕವನ್ನು</a:t>
            </a:r>
            <a:r>
              <a:rPr lang="en-US" sz="3600" dirty="0"/>
              <a:t> </a:t>
            </a:r>
            <a:r>
              <a:rPr lang="en-US" sz="3600" dirty="0" err="1"/>
              <a:t>ಪತ್ತೆ</a:t>
            </a:r>
            <a:r>
              <a:rPr lang="en-US" sz="3600" dirty="0"/>
              <a:t> </a:t>
            </a:r>
            <a:r>
              <a:rPr lang="en-US" sz="3600" dirty="0" err="1"/>
              <a:t>ಮಾಡುವುದು</a:t>
            </a:r>
            <a:r>
              <a:rPr lang="en-US" sz="3600" dirty="0"/>
              <a:t> </a:t>
            </a:r>
            <a:r>
              <a:rPr lang="en-US" sz="3600" dirty="0" err="1"/>
              <a:t>ಮತ್ತು</a:t>
            </a:r>
            <a:r>
              <a:rPr lang="en-US" sz="3600" dirty="0"/>
              <a:t> </a:t>
            </a:r>
            <a:r>
              <a:rPr lang="en-US" sz="3600" dirty="0" err="1"/>
              <a:t>ಪ್ರಕರಣದ</a:t>
            </a:r>
            <a:r>
              <a:rPr lang="en-US" sz="3600" dirty="0"/>
              <a:t> </a:t>
            </a:r>
            <a:r>
              <a:rPr lang="en-US" sz="3600" dirty="0" err="1"/>
              <a:t>ವ್ಯಾಖ್ಯಾನದ</a:t>
            </a:r>
            <a:r>
              <a:rPr lang="en-US" sz="3600" dirty="0"/>
              <a:t> </a:t>
            </a:r>
            <a:r>
              <a:rPr lang="en-US" sz="3600" dirty="0" err="1"/>
              <a:t>ಪ್ರಕಾರ</a:t>
            </a:r>
            <a:r>
              <a:rPr lang="en-US" sz="3600" dirty="0"/>
              <a:t> </a:t>
            </a:r>
            <a:r>
              <a:rPr lang="en-US" sz="3600" dirty="0" err="1"/>
              <a:t>ಕೊವಿಡ್</a:t>
            </a:r>
            <a:r>
              <a:rPr lang="en-US" sz="3600" dirty="0"/>
              <a:t>‌-19  </a:t>
            </a:r>
            <a:r>
              <a:rPr lang="en-US" sz="3600" dirty="0" err="1"/>
              <a:t>ರೋಗಚಿಹ್ನೆಗಳಿರುವ</a:t>
            </a:r>
            <a:r>
              <a:rPr lang="en-US" sz="3600" dirty="0"/>
              <a:t> </a:t>
            </a:r>
            <a:r>
              <a:rPr lang="en-US" sz="3600" dirty="0" err="1"/>
              <a:t>ರೋಗಿಯ</a:t>
            </a:r>
            <a:r>
              <a:rPr lang="en-US" sz="3600" dirty="0"/>
              <a:t> </a:t>
            </a:r>
            <a:r>
              <a:rPr lang="en-US" sz="3600" dirty="0" err="1"/>
              <a:t>ಜೊತೆಗೆ</a:t>
            </a:r>
            <a:r>
              <a:rPr lang="en-US" sz="3600" dirty="0"/>
              <a:t> </a:t>
            </a:r>
            <a:r>
              <a:rPr lang="en-US" sz="3600" dirty="0" err="1"/>
              <a:t>ಕೊನೆಯ</a:t>
            </a:r>
            <a:r>
              <a:rPr lang="en-US" sz="3600" dirty="0"/>
              <a:t> </a:t>
            </a:r>
            <a:r>
              <a:rPr lang="en-US" sz="3600" dirty="0" err="1"/>
              <a:t>ಬಾರಿ</a:t>
            </a:r>
            <a:r>
              <a:rPr lang="en-US" sz="3600" dirty="0"/>
              <a:t> </a:t>
            </a:r>
            <a:r>
              <a:rPr lang="en-US" sz="3600" dirty="0" err="1"/>
              <a:t>ವ್ಯವಹರಿಸಿದ</a:t>
            </a:r>
            <a:r>
              <a:rPr lang="en-US" sz="3600" dirty="0"/>
              <a:t> </a:t>
            </a:r>
            <a:r>
              <a:rPr lang="en-US" sz="3600" dirty="0" err="1"/>
              <a:t>ನಂತರದ</a:t>
            </a:r>
            <a:r>
              <a:rPr lang="en-US" sz="3600" dirty="0"/>
              <a:t> </a:t>
            </a:r>
            <a:r>
              <a:rPr lang="en-US" sz="3600" dirty="0" err="1"/>
              <a:t>ಕನಿಷ್ಠ</a:t>
            </a:r>
            <a:r>
              <a:rPr lang="en-US" sz="3600" dirty="0"/>
              <a:t> 28 </a:t>
            </a:r>
            <a:r>
              <a:rPr lang="en-US" sz="3600" dirty="0" err="1"/>
              <a:t>ದಿನಗಳ</a:t>
            </a:r>
            <a:r>
              <a:rPr lang="en-US" sz="3600" dirty="0"/>
              <a:t> </a:t>
            </a:r>
            <a:r>
              <a:rPr lang="en-US" sz="3600" dirty="0" err="1"/>
              <a:t>ಕಾಲ</a:t>
            </a:r>
            <a:r>
              <a:rPr lang="en-US" sz="3600" dirty="0"/>
              <a:t> </a:t>
            </a:r>
            <a:r>
              <a:rPr lang="en-US" sz="3600" dirty="0" err="1"/>
              <a:t>ನಿಗಾ</a:t>
            </a:r>
            <a:r>
              <a:rPr lang="en-US" sz="3600" dirty="0"/>
              <a:t> </a:t>
            </a:r>
            <a:r>
              <a:rPr lang="en-US" sz="3600" dirty="0" err="1"/>
              <a:t>ಇಡುವುದು</a:t>
            </a:r>
            <a:r>
              <a:rPr lang="en-US" sz="3600" dirty="0"/>
              <a:t>.</a:t>
            </a:r>
            <a:endParaRPr lang="en-IN" sz="3600" dirty="0"/>
          </a:p>
          <a:p>
            <a:pPr algn="l">
              <a:lnSpc>
                <a:spcPct val="150000"/>
              </a:lnSpc>
            </a:pPr>
            <a:r>
              <a:rPr lang="en-US" sz="3600" dirty="0"/>
              <a:t>- </a:t>
            </a:r>
            <a:r>
              <a:rPr lang="en-US" sz="3600" dirty="0" err="1"/>
              <a:t>ಸಂಪರ್ಕಗಳ</a:t>
            </a:r>
            <a:r>
              <a:rPr lang="en-US" sz="3600" dirty="0"/>
              <a:t> </a:t>
            </a:r>
            <a:r>
              <a:rPr lang="en-US" sz="3600" dirty="0" err="1"/>
              <a:t>ಮಾಹಿತಿಯನ್ನು</a:t>
            </a:r>
            <a:r>
              <a:rPr lang="en-US" sz="3600" dirty="0"/>
              <a:t> </a:t>
            </a:r>
            <a:r>
              <a:rPr lang="en-US" sz="3600" dirty="0" err="1"/>
              <a:t>ಹೀಗೆ</a:t>
            </a:r>
            <a:r>
              <a:rPr lang="en-US" sz="3600" dirty="0"/>
              <a:t> </a:t>
            </a:r>
            <a:r>
              <a:rPr lang="en-US" sz="3600" dirty="0" err="1"/>
              <a:t>ಪಡೆದುಕೊಳ್ಳಬಹುದು</a:t>
            </a:r>
            <a:r>
              <a:rPr lang="en-US" sz="3600" dirty="0"/>
              <a:t>: </a:t>
            </a:r>
            <a:r>
              <a:rPr lang="en-US" sz="3600" dirty="0" err="1"/>
              <a:t>ರೋಗಿ</a:t>
            </a:r>
            <a:r>
              <a:rPr lang="en-US" sz="3600" dirty="0"/>
              <a:t> </a:t>
            </a:r>
            <a:r>
              <a:rPr lang="en-US" sz="3600" dirty="0" err="1"/>
              <a:t>ಮತ್ತು</a:t>
            </a:r>
            <a:r>
              <a:rPr lang="en-US" sz="3600" dirty="0"/>
              <a:t> </a:t>
            </a:r>
            <a:r>
              <a:rPr lang="en-US" sz="3600" dirty="0" err="1"/>
              <a:t>ರೋಗಿಯ</a:t>
            </a:r>
            <a:r>
              <a:rPr lang="en-US" sz="3600" dirty="0"/>
              <a:t> </a:t>
            </a:r>
            <a:r>
              <a:rPr lang="en-US" sz="3600" dirty="0" err="1"/>
              <a:t>ಇತ್ತೀಚೆಗಿನ</a:t>
            </a:r>
            <a:r>
              <a:rPr lang="en-US" sz="3600" dirty="0"/>
              <a:t> </a:t>
            </a:r>
            <a:r>
              <a:rPr lang="en-US" sz="3600" dirty="0" err="1"/>
              <a:t>ಚಟುವಟಿಕೆಗಳನ್ನು</a:t>
            </a:r>
            <a:r>
              <a:rPr lang="en-US" sz="3600" dirty="0"/>
              <a:t> </a:t>
            </a:r>
            <a:r>
              <a:rPr lang="en-US" sz="3600" dirty="0" err="1"/>
              <a:t>ಮತ್ತು</a:t>
            </a:r>
            <a:r>
              <a:rPr lang="en-US" sz="3600" dirty="0"/>
              <a:t> </a:t>
            </a:r>
            <a:r>
              <a:rPr lang="en-US" sz="3600" dirty="0" err="1"/>
              <a:t>ಪ್ರಯಾಣಗಳ</a:t>
            </a:r>
            <a:r>
              <a:rPr lang="en-US" sz="3600" dirty="0"/>
              <a:t> </a:t>
            </a:r>
            <a:r>
              <a:rPr lang="en-US" sz="3600" dirty="0" err="1"/>
              <a:t>ವಿವರವನ್ನು</a:t>
            </a:r>
            <a:r>
              <a:rPr lang="en-US" sz="3600" dirty="0"/>
              <a:t> </a:t>
            </a:r>
            <a:r>
              <a:rPr lang="en-US" sz="3600" dirty="0" err="1"/>
              <a:t>ಹೊಂದಿರುವ</a:t>
            </a:r>
            <a:r>
              <a:rPr lang="en-US" sz="3600" dirty="0"/>
              <a:t> </a:t>
            </a:r>
            <a:r>
              <a:rPr lang="en-US" sz="3600" dirty="0" err="1"/>
              <a:t>ಆತ</a:t>
            </a:r>
            <a:r>
              <a:rPr lang="en-US" sz="3600" dirty="0"/>
              <a:t>/</a:t>
            </a:r>
            <a:r>
              <a:rPr lang="en-US" sz="3600" dirty="0" err="1"/>
              <a:t>ಆಕೆಯ</a:t>
            </a:r>
            <a:r>
              <a:rPr lang="en-US" sz="3600" dirty="0"/>
              <a:t> </a:t>
            </a:r>
            <a:r>
              <a:rPr lang="en-US" sz="3600" dirty="0" err="1"/>
              <a:t>ಕುಟುಂಬ</a:t>
            </a:r>
            <a:r>
              <a:rPr lang="en-US" sz="3600" dirty="0"/>
              <a:t> </a:t>
            </a:r>
            <a:r>
              <a:rPr lang="en-US" sz="3600" dirty="0" err="1"/>
              <a:t>ಸದಸ್ಯರು</a:t>
            </a:r>
            <a:r>
              <a:rPr lang="en-US" sz="3600" dirty="0"/>
              <a:t>, </a:t>
            </a:r>
            <a:r>
              <a:rPr lang="en-US" sz="3600" dirty="0" err="1"/>
              <a:t>ರೋಗಿಯ</a:t>
            </a:r>
            <a:r>
              <a:rPr lang="en-US" sz="3600" dirty="0"/>
              <a:t> </a:t>
            </a:r>
            <a:r>
              <a:rPr lang="en-US" sz="3600" dirty="0" err="1"/>
              <a:t>ಕಾರ್ಯಸ್ಥಳದಲ್ಲಿರುವ</a:t>
            </a:r>
            <a:r>
              <a:rPr lang="en-US" sz="3600" dirty="0"/>
              <a:t> </a:t>
            </a:r>
            <a:r>
              <a:rPr lang="en-US" sz="3600" dirty="0" err="1"/>
              <a:t>ವ್ಯಕ್ತಿಗಳು</a:t>
            </a:r>
            <a:r>
              <a:rPr lang="en-US" sz="3600" dirty="0"/>
              <a:t> </a:t>
            </a:r>
            <a:r>
              <a:rPr lang="en-US" sz="3600" dirty="0" err="1"/>
              <a:t>ಅಥವಾ</a:t>
            </a:r>
            <a:r>
              <a:rPr lang="en-US" sz="3600" dirty="0"/>
              <a:t> </a:t>
            </a:r>
            <a:r>
              <a:rPr lang="en-US" sz="3600" dirty="0" err="1"/>
              <a:t>ಶಾಲೆಯ</a:t>
            </a:r>
            <a:r>
              <a:rPr lang="en-US" sz="3600" dirty="0"/>
              <a:t> </a:t>
            </a:r>
            <a:r>
              <a:rPr lang="en-US" sz="3600" dirty="0" err="1"/>
              <a:t>ಸಹಚರರು</a:t>
            </a:r>
            <a:r>
              <a:rPr lang="en-US" sz="3600" dirty="0"/>
              <a:t> </a:t>
            </a:r>
            <a:r>
              <a:rPr lang="en-US" sz="3600" dirty="0" err="1"/>
              <a:t>ಅಥವಾ</a:t>
            </a:r>
            <a:r>
              <a:rPr lang="en-US" sz="3600" dirty="0"/>
              <a:t> </a:t>
            </a:r>
            <a:r>
              <a:rPr lang="en-US" sz="3600" dirty="0" err="1"/>
              <a:t>ಇತರರು</a:t>
            </a:r>
            <a:r>
              <a:rPr lang="en-US" sz="3600" dirty="0"/>
              <a:t>.</a:t>
            </a:r>
            <a:endParaRPr lang="en-IN" sz="3600" dirty="0"/>
          </a:p>
          <a:p>
            <a:pPr algn="l">
              <a:lnSpc>
                <a:spcPct val="150000"/>
              </a:lnSpc>
            </a:pPr>
            <a:r>
              <a:rPr lang="en-US" sz="3600" dirty="0" err="1"/>
              <a:t>ಸೋಂಕು</a:t>
            </a:r>
            <a:r>
              <a:rPr lang="en-US" sz="3600" dirty="0"/>
              <a:t> </a:t>
            </a:r>
            <a:r>
              <a:rPr lang="en-US" sz="3600" dirty="0" err="1"/>
              <a:t>ನಿವಾರಣೆ</a:t>
            </a:r>
            <a:r>
              <a:rPr lang="en-US" sz="3600" dirty="0"/>
              <a:t> </a:t>
            </a:r>
            <a:r>
              <a:rPr lang="en-US" sz="3600" dirty="0" err="1"/>
              <a:t>ಮಾಡಿದ</a:t>
            </a:r>
            <a:r>
              <a:rPr lang="en-US" sz="3600" dirty="0"/>
              <a:t> </a:t>
            </a:r>
            <a:r>
              <a:rPr lang="en-US" sz="3600" dirty="0" err="1"/>
              <a:t>ವಲಯದಲ್ಲಿ</a:t>
            </a:r>
            <a:r>
              <a:rPr lang="en-US" sz="3600" dirty="0"/>
              <a:t> ARI </a:t>
            </a:r>
            <a:r>
              <a:rPr lang="en-US" sz="3600" dirty="0" err="1"/>
              <a:t>ಕಾವಲು</a:t>
            </a:r>
            <a:r>
              <a:rPr lang="en-IN" sz="4000" dirty="0"/>
              <a:t> </a:t>
            </a:r>
            <a:endParaRPr sz="4000" b="0" dirty="0">
              <a:latin typeface="Arial" panose="020B0604020202020204" pitchFamily="34" charset="0"/>
              <a:cs typeface="Arial" panose="020B0604020202020204" pitchFamily="34" charset="0"/>
            </a:endParaRPr>
          </a:p>
        </p:txBody>
      </p:sp>
      <p:pic>
        <p:nvPicPr>
          <p:cNvPr id="552" name="Picture 2" descr="Picture 2"/>
          <p:cNvPicPr>
            <a:picLocks noChangeAspect="1"/>
          </p:cNvPicPr>
          <p:nvPr/>
        </p:nvPicPr>
        <p:blipFill>
          <a:blip r:embed="rId7"/>
          <a:stretch>
            <a:fillRect/>
          </a:stretch>
        </p:blipFill>
        <p:spPr>
          <a:xfrm>
            <a:off x="18897600"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animEffect transition="in" filter="fade">
                                      <p:cBhvr>
                                        <p:cTn id="27" dur="500"/>
                                        <p:tgtEl>
                                          <p:spTgt spid="55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
                                            <p:txEl>
                                              <p:pRg st="2" end="2"/>
                                            </p:txEl>
                                          </p:spTgt>
                                        </p:tgtEl>
                                        <p:attrNameLst>
                                          <p:attrName>style.visibility</p:attrName>
                                        </p:attrNameLst>
                                      </p:cBhvr>
                                      <p:to>
                                        <p:strVal val="visible"/>
                                      </p:to>
                                    </p:set>
                                    <p:animEffect transition="in" filter="fade">
                                      <p:cBhvr>
                                        <p:cTn id="32" dur="500"/>
                                        <p:tgtEl>
                                          <p:spTgt spid="55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
                                            <p:txEl>
                                              <p:pRg st="3" end="3"/>
                                            </p:txEl>
                                          </p:spTgt>
                                        </p:tgtEl>
                                        <p:attrNameLst>
                                          <p:attrName>style.visibility</p:attrName>
                                        </p:attrNameLst>
                                      </p:cBhvr>
                                      <p:to>
                                        <p:strVal val="visible"/>
                                      </p:to>
                                    </p:set>
                                    <p:animEffect transition="in" filter="fade">
                                      <p:cBhvr>
                                        <p:cTn id="37" dur="500"/>
                                        <p:tgtEl>
                                          <p:spTgt spid="55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1">
                                            <p:txEl>
                                              <p:pRg st="4" end="4"/>
                                            </p:txEl>
                                          </p:spTgt>
                                        </p:tgtEl>
                                        <p:attrNameLst>
                                          <p:attrName>style.visibility</p:attrName>
                                        </p:attrNameLst>
                                      </p:cBhvr>
                                      <p:to>
                                        <p:strVal val="visible"/>
                                      </p:to>
                                    </p:set>
                                    <p:animEffect transition="in" filter="fade">
                                      <p:cBhvr>
                                        <p:cTn id="42" dur="500"/>
                                        <p:tgtEl>
                                          <p:spTgt spid="551">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52"/>
                                        </p:tgtEl>
                                        <p:attrNameLst>
                                          <p:attrName>style.visibility</p:attrName>
                                        </p:attrNameLst>
                                      </p:cBhvr>
                                      <p:to>
                                        <p:strVal val="visible"/>
                                      </p:to>
                                    </p:set>
                                    <p:animEffect transition="in" filter="fade">
                                      <p:cBhvr>
                                        <p:cTn id="45"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7092005" y="552585"/>
            <a:ext cx="10199990" cy="1300727"/>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7779081" y="750283"/>
            <a:ext cx="8926483"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spc="135">
                <a:solidFill>
                  <a:srgbClr val="002135"/>
                </a:solidFill>
              </a:defRPr>
            </a:lvl1pPr>
          </a:lstStyle>
          <a:p>
            <a:r>
              <a:rPr lang="en-US" sz="5400" dirty="0" err="1"/>
              <a:t>ಸಂಪರ್ಕಗಳಿಗೆ</a:t>
            </a:r>
            <a:r>
              <a:rPr lang="en-US" sz="5400" dirty="0"/>
              <a:t> </a:t>
            </a:r>
            <a:r>
              <a:rPr lang="en-US" sz="5400" dirty="0" err="1"/>
              <a:t>ನೀಡುವ</a:t>
            </a:r>
            <a:r>
              <a:rPr lang="en-US" sz="5400" dirty="0"/>
              <a:t> </a:t>
            </a:r>
            <a:r>
              <a:rPr lang="en-US" sz="5400" dirty="0" err="1"/>
              <a:t>ಸಲಹೆಗಳು</a:t>
            </a:r>
            <a:r>
              <a:rPr lang="en-IN" sz="5400" dirty="0"/>
              <a:t> </a:t>
            </a:r>
            <a:endParaRPr sz="5400" b="0" dirty="0">
              <a:latin typeface="Arial" panose="020B0604020202020204" pitchFamily="34" charset="0"/>
              <a:cs typeface="Arial" panose="020B0604020202020204" pitchFamily="34" charset="0"/>
            </a:endParaRP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4931244" y="3291948"/>
            <a:ext cx="666881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solidFill>
                  <a:srgbClr val="FFFFFF"/>
                </a:solidFill>
              </a:defRPr>
            </a:lvl1pPr>
          </a:lstStyle>
          <a:p>
            <a:r>
              <a:rPr lang="en-US" sz="4800" b="1" dirty="0" err="1">
                <a:solidFill>
                  <a:srgbClr val="000000"/>
                </a:solidFill>
                <a:latin typeface="Tunga" panose="020B0502040204020203" pitchFamily="34" charset="0"/>
                <a:ea typeface="Calibri" panose="020F0502020204030204" pitchFamily="34" charset="0"/>
              </a:rPr>
              <a:t>ರೋಗಲಕ್ಷಣಗಳು</a:t>
            </a:r>
            <a:r>
              <a:rPr lang="en-US" sz="4800" b="1" dirty="0">
                <a:solidFill>
                  <a:srgbClr val="000000"/>
                </a:solidFill>
                <a:latin typeface="Tunga" panose="020B0502040204020203" pitchFamily="34" charset="0"/>
                <a:ea typeface="Calibri" panose="020F0502020204030204" pitchFamily="34" charset="0"/>
              </a:rPr>
              <a:t> </a:t>
            </a:r>
            <a:r>
              <a:rPr lang="en-US" sz="4800" b="1" dirty="0" err="1">
                <a:solidFill>
                  <a:srgbClr val="000000"/>
                </a:solidFill>
                <a:latin typeface="Tunga" panose="020B0502040204020203" pitchFamily="34" charset="0"/>
                <a:ea typeface="Calibri" panose="020F0502020204030204" pitchFamily="34" charset="0"/>
              </a:rPr>
              <a:t>ಇರುವವರು</a:t>
            </a:r>
            <a:r>
              <a:rPr lang="en-IN" sz="4800" b="1" dirty="0">
                <a:solidFill>
                  <a:srgbClr val="000000"/>
                </a:solidFill>
                <a:latin typeface="Tunga" panose="020B0502040204020203" pitchFamily="34" charset="0"/>
                <a:ea typeface="Calibri" panose="020F0502020204030204" pitchFamily="34" charset="0"/>
              </a:rPr>
              <a:t> </a:t>
            </a:r>
            <a:endParaRPr sz="4800" b="1" dirty="0">
              <a:solidFill>
                <a:srgbClr val="000000"/>
              </a:solidFill>
              <a:latin typeface="Tunga" panose="020B0502040204020203" pitchFamily="34" charset="0"/>
              <a:ea typeface="Calibri" panose="020F0502020204030204" pitchFamily="34" charset="0"/>
            </a:endParaRPr>
          </a:p>
        </p:txBody>
      </p:sp>
      <p:sp>
        <p:nvSpPr>
          <p:cNvPr id="567" name="Refer persons with fever and cough and history of contact with a confirmed case within last 28 days for:…"/>
          <p:cNvSpPr txBox="1"/>
          <p:nvPr/>
        </p:nvSpPr>
        <p:spPr>
          <a:xfrm>
            <a:off x="12845776" y="5401748"/>
            <a:ext cx="10820402" cy="391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pPr marL="0" indent="0" defTabSz="825500">
              <a:lnSpc>
                <a:spcPct val="200000"/>
              </a:lnSpc>
              <a:spcBef>
                <a:spcPts val="0"/>
              </a:spcBef>
              <a:buSzTx/>
              <a:buNone/>
            </a:pPr>
            <a:r>
              <a:rPr lang="en-US" sz="3200" b="1" cap="none" dirty="0" err="1">
                <a:solidFill>
                  <a:srgbClr val="000000"/>
                </a:solidFill>
              </a:rPr>
              <a:t>ರೋಗಲಕ್ಷಣಗಳು</a:t>
            </a:r>
            <a:r>
              <a:rPr lang="en-US" sz="3200" b="1" cap="none" dirty="0">
                <a:solidFill>
                  <a:srgbClr val="000000"/>
                </a:solidFill>
              </a:rPr>
              <a:t> </a:t>
            </a:r>
            <a:r>
              <a:rPr lang="en-US" sz="3200" b="1" cap="none" dirty="0" err="1">
                <a:solidFill>
                  <a:srgbClr val="000000"/>
                </a:solidFill>
              </a:rPr>
              <a:t>ಪ್ರಾರಂಭವಾದಲ್ಲಿ</a:t>
            </a:r>
            <a:r>
              <a:rPr lang="en-US" sz="3200" b="1" cap="none" dirty="0">
                <a:solidFill>
                  <a:srgbClr val="000000"/>
                </a:solidFill>
              </a:rPr>
              <a:t> (</a:t>
            </a:r>
            <a:r>
              <a:rPr lang="en-US" sz="3200" b="1" cap="none" dirty="0" err="1">
                <a:solidFill>
                  <a:srgbClr val="000000"/>
                </a:solidFill>
              </a:rPr>
              <a:t>ಜ್ವರ</a:t>
            </a:r>
            <a:r>
              <a:rPr lang="en-US" sz="3200" b="1" cap="none" dirty="0">
                <a:solidFill>
                  <a:srgbClr val="000000"/>
                </a:solidFill>
              </a:rPr>
              <a:t>, </a:t>
            </a:r>
            <a:r>
              <a:rPr lang="en-US" sz="3200" b="1" cap="none" dirty="0" err="1">
                <a:solidFill>
                  <a:srgbClr val="000000"/>
                </a:solidFill>
              </a:rPr>
              <a:t>ಕೆಮ್ಮು</a:t>
            </a:r>
            <a:r>
              <a:rPr lang="en-US" sz="3200" b="1" cap="none" dirty="0">
                <a:solidFill>
                  <a:srgbClr val="000000"/>
                </a:solidFill>
              </a:rPr>
              <a:t>, </a:t>
            </a:r>
            <a:r>
              <a:rPr lang="en-US" sz="3200" b="1" cap="none" dirty="0" err="1">
                <a:solidFill>
                  <a:srgbClr val="000000"/>
                </a:solidFill>
              </a:rPr>
              <a:t>ಉಸಿರಾಟದ</a:t>
            </a:r>
            <a:r>
              <a:rPr lang="en-US" sz="3200" b="1" cap="none" dirty="0">
                <a:solidFill>
                  <a:srgbClr val="000000"/>
                </a:solidFill>
              </a:rPr>
              <a:t> </a:t>
            </a:r>
            <a:r>
              <a:rPr lang="en-US" sz="3200" b="1" cap="none" dirty="0" err="1">
                <a:solidFill>
                  <a:srgbClr val="000000"/>
                </a:solidFill>
              </a:rPr>
              <a:t>ತೊಂದರೆ</a:t>
            </a:r>
            <a:r>
              <a:rPr lang="en-US" sz="3200" b="1" cap="none" dirty="0">
                <a:solidFill>
                  <a:srgbClr val="000000"/>
                </a:solidFill>
              </a:rPr>
              <a:t>) </a:t>
            </a:r>
            <a:r>
              <a:rPr lang="en-US" sz="3200" b="1" cap="none" dirty="0" err="1">
                <a:solidFill>
                  <a:srgbClr val="000000"/>
                </a:solidFill>
              </a:rPr>
              <a:t>ಮಾಸ್ಕ್</a:t>
            </a:r>
            <a:r>
              <a:rPr lang="en-US" sz="3200" b="1" cap="none" dirty="0">
                <a:solidFill>
                  <a:srgbClr val="000000"/>
                </a:solidFill>
              </a:rPr>
              <a:t>‌ </a:t>
            </a:r>
            <a:r>
              <a:rPr lang="en-US" sz="3200" b="1" cap="none" dirty="0" err="1">
                <a:solidFill>
                  <a:srgbClr val="000000"/>
                </a:solidFill>
              </a:rPr>
              <a:t>ಬಳಸುವುದು</a:t>
            </a:r>
            <a:r>
              <a:rPr lang="en-US" sz="3200" b="1" cap="none" dirty="0">
                <a:solidFill>
                  <a:srgbClr val="000000"/>
                </a:solidFill>
              </a:rPr>
              <a:t>, </a:t>
            </a:r>
            <a:r>
              <a:rPr lang="en-US" sz="3200" b="1" cap="none" dirty="0" err="1">
                <a:solidFill>
                  <a:srgbClr val="000000"/>
                </a:solidFill>
              </a:rPr>
              <a:t>ಸ್ವಯಂ</a:t>
            </a:r>
            <a:r>
              <a:rPr lang="en-US" sz="3200" b="1" cap="none" dirty="0">
                <a:solidFill>
                  <a:srgbClr val="000000"/>
                </a:solidFill>
              </a:rPr>
              <a:t> </a:t>
            </a:r>
            <a:r>
              <a:rPr lang="en-US" sz="3200" b="1" cap="none" dirty="0" err="1">
                <a:solidFill>
                  <a:srgbClr val="000000"/>
                </a:solidFill>
              </a:rPr>
              <a:t>ಆಗಿ</a:t>
            </a:r>
            <a:r>
              <a:rPr lang="en-US" sz="3200" b="1" cap="none" dirty="0">
                <a:solidFill>
                  <a:srgbClr val="000000"/>
                </a:solidFill>
              </a:rPr>
              <a:t> </a:t>
            </a:r>
            <a:r>
              <a:rPr lang="en-US" sz="3200" b="1" cap="none" dirty="0" err="1">
                <a:solidFill>
                  <a:srgbClr val="000000"/>
                </a:solidFill>
              </a:rPr>
              <a:t>ಪ್ರತ್ಯೇಕ</a:t>
            </a:r>
            <a:r>
              <a:rPr lang="en-US" sz="3200" b="1" cap="none" dirty="0">
                <a:solidFill>
                  <a:srgbClr val="000000"/>
                </a:solidFill>
              </a:rPr>
              <a:t> </a:t>
            </a:r>
            <a:r>
              <a:rPr lang="en-US" sz="3200" b="1" cap="none" dirty="0" err="1">
                <a:solidFill>
                  <a:srgbClr val="000000"/>
                </a:solidFill>
              </a:rPr>
              <a:t>ವ್ಯವಸ್ಥೆಯಲ್ಲಿರುವುದು</a:t>
            </a:r>
            <a:r>
              <a:rPr lang="en-US" sz="3200" b="1" cap="none" dirty="0">
                <a:solidFill>
                  <a:srgbClr val="000000"/>
                </a:solidFill>
              </a:rPr>
              <a:t> </a:t>
            </a:r>
            <a:r>
              <a:rPr lang="en-US" sz="3200" b="1" cap="none" dirty="0" err="1">
                <a:solidFill>
                  <a:srgbClr val="000000"/>
                </a:solidFill>
              </a:rPr>
              <a:t>ಮತ್ತು</a:t>
            </a:r>
            <a:r>
              <a:rPr lang="en-US" sz="3200" b="1" cap="none" dirty="0">
                <a:solidFill>
                  <a:srgbClr val="000000"/>
                </a:solidFill>
              </a:rPr>
              <a:t> </a:t>
            </a:r>
            <a:r>
              <a:rPr lang="en-US" sz="3200" b="1" cap="none" dirty="0" err="1">
                <a:solidFill>
                  <a:srgbClr val="000000"/>
                </a:solidFill>
              </a:rPr>
              <a:t>ತಕ್ಷಣವೇ</a:t>
            </a:r>
            <a:r>
              <a:rPr lang="en-US" sz="3200" b="1" cap="none" dirty="0">
                <a:solidFill>
                  <a:srgbClr val="000000"/>
                </a:solidFill>
              </a:rPr>
              <a:t> ANM / ASHA/ </a:t>
            </a:r>
            <a:r>
              <a:rPr lang="en-US" sz="3200" b="1" cap="none" dirty="0" err="1">
                <a:solidFill>
                  <a:srgbClr val="000000"/>
                </a:solidFill>
              </a:rPr>
              <a:t>ಮತ್ತು</a:t>
            </a:r>
            <a:r>
              <a:rPr lang="en-US" sz="3200" b="1" cap="none" dirty="0">
                <a:solidFill>
                  <a:srgbClr val="000000"/>
                </a:solidFill>
              </a:rPr>
              <a:t> </a:t>
            </a:r>
            <a:r>
              <a:rPr lang="en-US" sz="3200" b="1" cap="none" dirty="0" err="1">
                <a:solidFill>
                  <a:srgbClr val="000000"/>
                </a:solidFill>
              </a:rPr>
              <a:t>ನಿಯೋಜಿತ</a:t>
            </a:r>
            <a:r>
              <a:rPr lang="en-US" sz="3200" b="1" cap="none" dirty="0">
                <a:solidFill>
                  <a:srgbClr val="000000"/>
                </a:solidFill>
              </a:rPr>
              <a:t> </a:t>
            </a:r>
            <a:r>
              <a:rPr lang="en-US" sz="3200" b="1" cap="none" dirty="0" err="1">
                <a:solidFill>
                  <a:srgbClr val="000000"/>
                </a:solidFill>
              </a:rPr>
              <a:t>ಸ್ಥಳೀಯ</a:t>
            </a:r>
            <a:r>
              <a:rPr lang="en-US" sz="3200" b="1" cap="none" dirty="0">
                <a:solidFill>
                  <a:srgbClr val="000000"/>
                </a:solidFill>
              </a:rPr>
              <a:t> </a:t>
            </a:r>
            <a:r>
              <a:rPr lang="en-US" sz="3200" b="1" cap="none" dirty="0" err="1">
                <a:solidFill>
                  <a:srgbClr val="000000"/>
                </a:solidFill>
              </a:rPr>
              <a:t>ಆರೋಗ್ಯ</a:t>
            </a:r>
            <a:r>
              <a:rPr lang="en-US" sz="3200" b="1" cap="none" dirty="0">
                <a:solidFill>
                  <a:srgbClr val="000000"/>
                </a:solidFill>
              </a:rPr>
              <a:t> </a:t>
            </a:r>
            <a:r>
              <a:rPr lang="en-US" sz="3200" b="1" cap="none" dirty="0" err="1">
                <a:solidFill>
                  <a:srgbClr val="000000"/>
                </a:solidFill>
              </a:rPr>
              <a:t>ಅಧಿಕಾರಿಗೆ</a:t>
            </a:r>
            <a:r>
              <a:rPr lang="en-US" sz="3200" b="1" cap="none" dirty="0">
                <a:solidFill>
                  <a:srgbClr val="000000"/>
                </a:solidFill>
              </a:rPr>
              <a:t> </a:t>
            </a:r>
            <a:r>
              <a:rPr lang="en-US" sz="3200" b="1" cap="none" dirty="0" err="1">
                <a:solidFill>
                  <a:srgbClr val="000000"/>
                </a:solidFill>
              </a:rPr>
              <a:t>ದೂರವಾಣಿ</a:t>
            </a:r>
            <a:r>
              <a:rPr lang="en-US" sz="3200" b="1" cap="none" dirty="0">
                <a:solidFill>
                  <a:srgbClr val="000000"/>
                </a:solidFill>
              </a:rPr>
              <a:t> </a:t>
            </a:r>
            <a:r>
              <a:rPr lang="en-US" sz="3200" b="1" cap="none" dirty="0" err="1">
                <a:solidFill>
                  <a:srgbClr val="000000"/>
                </a:solidFill>
              </a:rPr>
              <a:t>ಕರೆ</a:t>
            </a:r>
            <a:r>
              <a:rPr lang="en-US" sz="3200" b="1" cap="none" dirty="0">
                <a:solidFill>
                  <a:srgbClr val="000000"/>
                </a:solidFill>
              </a:rPr>
              <a:t> </a:t>
            </a:r>
            <a:r>
              <a:rPr lang="en-US" sz="3200" b="1" cap="none" dirty="0" err="1">
                <a:solidFill>
                  <a:srgbClr val="000000"/>
                </a:solidFill>
              </a:rPr>
              <a:t>ಮಾಡುವುದು</a:t>
            </a:r>
            <a:r>
              <a:rPr lang="en-IN" sz="3200" b="1" cap="none" dirty="0">
                <a:solidFill>
                  <a:srgbClr val="000000"/>
                </a:solidFill>
              </a:rPr>
              <a:t> </a:t>
            </a:r>
            <a:endParaRPr lang="en-US" sz="3200" b="1" cap="none" dirty="0">
              <a:solidFill>
                <a:srgbClr val="000000"/>
              </a:solidFill>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3709733" y="2983200"/>
            <a:ext cx="486671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lvl1pPr>
          </a:lstStyle>
          <a:p>
            <a:r>
              <a:rPr lang="en-US" sz="4800" b="1" dirty="0" err="1">
                <a:latin typeface="Tunga" panose="020B0502040204020203" pitchFamily="34" charset="0"/>
                <a:ea typeface="Calibri" panose="020F0502020204030204" pitchFamily="34" charset="0"/>
              </a:rPr>
              <a:t>ರೋಗಲಕ್ಷಣರಹಿತರು</a:t>
            </a:r>
            <a:r>
              <a:rPr lang="en-IN" b="1" dirty="0"/>
              <a:t> </a:t>
            </a:r>
            <a:endParaRPr b="1" dirty="0">
              <a:ln>
                <a:solidFill>
                  <a:schemeClr val="tx1"/>
                </a:solidFill>
              </a:ln>
              <a:latin typeface="Arial" panose="020B0604020202020204" pitchFamily="34" charset="0"/>
              <a:cs typeface="Arial" panose="020B0604020202020204" pitchFamily="34" charset="0"/>
            </a:endParaRPr>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988334" y="3716832"/>
            <a:ext cx="10539565" cy="8412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en-US" dirty="0"/>
              <a:t>1. </a:t>
            </a:r>
            <a:r>
              <a:rPr lang="en-US" dirty="0" err="1"/>
              <a:t>ರೋಗಿಯ</a:t>
            </a:r>
            <a:r>
              <a:rPr lang="en-US" dirty="0"/>
              <a:t> </a:t>
            </a:r>
            <a:r>
              <a:rPr lang="en-US" dirty="0" err="1"/>
              <a:t>ಜೊತೆಗೆ</a:t>
            </a:r>
            <a:r>
              <a:rPr lang="en-US" dirty="0"/>
              <a:t> </a:t>
            </a:r>
            <a:r>
              <a:rPr lang="en-US" dirty="0" err="1"/>
              <a:t>ಕೊನೆಯ</a:t>
            </a:r>
            <a:r>
              <a:rPr lang="en-US" dirty="0"/>
              <a:t> </a:t>
            </a:r>
            <a:r>
              <a:rPr lang="en-US" dirty="0" err="1"/>
              <a:t>ಬಾರಿಗೆ</a:t>
            </a:r>
            <a:r>
              <a:rPr lang="en-US" dirty="0"/>
              <a:t> </a:t>
            </a:r>
            <a:r>
              <a:rPr lang="en-US" dirty="0" err="1"/>
              <a:t>ವ್ಯವಹರಿಸಿದ</a:t>
            </a:r>
            <a:r>
              <a:rPr lang="en-US" dirty="0"/>
              <a:t> </a:t>
            </a:r>
            <a:r>
              <a:rPr lang="en-US" dirty="0" err="1"/>
              <a:t>ನಂತರ</a:t>
            </a:r>
            <a:r>
              <a:rPr lang="en-US" dirty="0"/>
              <a:t> </a:t>
            </a:r>
            <a:r>
              <a:rPr lang="en-US" dirty="0" err="1"/>
              <a:t>ಕನಿಷ್ಠ</a:t>
            </a:r>
            <a:r>
              <a:rPr lang="en-US" dirty="0"/>
              <a:t> 28 </a:t>
            </a:r>
            <a:r>
              <a:rPr lang="en-US" dirty="0" err="1"/>
              <a:t>ದಿನಗಳ</a:t>
            </a:r>
            <a:r>
              <a:rPr lang="en-US" dirty="0"/>
              <a:t> </a:t>
            </a:r>
            <a:r>
              <a:rPr lang="en-US" dirty="0" err="1"/>
              <a:t>ಕಾಲ</a:t>
            </a:r>
            <a:r>
              <a:rPr lang="en-US" dirty="0"/>
              <a:t> </a:t>
            </a:r>
            <a:r>
              <a:rPr lang="en-US" dirty="0" err="1"/>
              <a:t>ಮನೆಯಲ್ಲಿಯೇ</a:t>
            </a:r>
            <a:r>
              <a:rPr lang="en-US" dirty="0"/>
              <a:t> </a:t>
            </a:r>
            <a:r>
              <a:rPr lang="en-US" dirty="0" err="1"/>
              <a:t>ಪ್ರತ್ಯೇಕವಾಗಿರುವುದು</a:t>
            </a:r>
            <a:r>
              <a:rPr lang="en-US" dirty="0"/>
              <a:t>.</a:t>
            </a:r>
            <a:endParaRPr lang="en-IN" dirty="0"/>
          </a:p>
          <a:p>
            <a:pPr algn="l">
              <a:lnSpc>
                <a:spcPct val="150000"/>
              </a:lnSpc>
            </a:pPr>
            <a:r>
              <a:rPr lang="en-US" dirty="0"/>
              <a:t>2. </a:t>
            </a:r>
            <a:r>
              <a:rPr lang="en-US" dirty="0" err="1"/>
              <a:t>ಜ್ವರ</a:t>
            </a:r>
            <a:r>
              <a:rPr lang="en-US" dirty="0"/>
              <a:t> </a:t>
            </a:r>
            <a:r>
              <a:rPr lang="en-US" dirty="0" err="1"/>
              <a:t>ಅಥವಾ</a:t>
            </a:r>
            <a:r>
              <a:rPr lang="en-US" dirty="0"/>
              <a:t> </a:t>
            </a:r>
            <a:r>
              <a:rPr lang="en-US" dirty="0" err="1"/>
              <a:t>ಕೆಮ್ಮು</a:t>
            </a:r>
            <a:r>
              <a:rPr lang="en-US" dirty="0"/>
              <a:t> </a:t>
            </a:r>
            <a:r>
              <a:rPr lang="en-US" dirty="0" err="1"/>
              <a:t>ಆರಂಭವಾದಲ್ಲಿ</a:t>
            </a:r>
            <a:r>
              <a:rPr lang="en-US" dirty="0"/>
              <a:t> </a:t>
            </a:r>
            <a:r>
              <a:rPr lang="en-US" dirty="0" err="1"/>
              <a:t>ಸ್ವಯಂ-ಆರೋಗ್ಯ</a:t>
            </a:r>
            <a:r>
              <a:rPr lang="en-US" dirty="0"/>
              <a:t> </a:t>
            </a:r>
            <a:r>
              <a:rPr lang="en-US" dirty="0" err="1"/>
              <a:t>ಮೇಲ್ವಿಚಾರಣೆ</a:t>
            </a:r>
            <a:r>
              <a:rPr lang="en-US" dirty="0"/>
              <a:t> </a:t>
            </a:r>
            <a:r>
              <a:rPr lang="en-US" dirty="0" err="1"/>
              <a:t>ಆರಂಭಿಸುವುದು</a:t>
            </a:r>
            <a:r>
              <a:rPr lang="en-US" dirty="0"/>
              <a:t> </a:t>
            </a:r>
            <a:r>
              <a:rPr lang="en-US" dirty="0" err="1"/>
              <a:t>ಮತ್ತು</a:t>
            </a:r>
            <a:r>
              <a:rPr lang="en-US" dirty="0"/>
              <a:t> </a:t>
            </a:r>
            <a:r>
              <a:rPr lang="en-US" dirty="0" err="1"/>
              <a:t>ನಿತ್ಯವೂ</a:t>
            </a:r>
            <a:r>
              <a:rPr lang="en-US" dirty="0"/>
              <a:t> </a:t>
            </a:r>
            <a:r>
              <a:rPr lang="en-US" dirty="0" err="1"/>
              <a:t>ಸಂಪರ್ಕಿಸಿದ</a:t>
            </a:r>
            <a:r>
              <a:rPr lang="en-US" dirty="0"/>
              <a:t> </a:t>
            </a:r>
            <a:r>
              <a:rPr lang="en-US" dirty="0" err="1"/>
              <a:t>ವ್ಯಕ್ತಿಗಳ</a:t>
            </a:r>
            <a:r>
              <a:rPr lang="en-US" dirty="0"/>
              <a:t> </a:t>
            </a:r>
            <a:r>
              <a:rPr lang="en-US" dirty="0" err="1"/>
              <a:t>ವಿವರ</a:t>
            </a:r>
            <a:r>
              <a:rPr lang="en-US" dirty="0"/>
              <a:t> </a:t>
            </a:r>
            <a:r>
              <a:rPr lang="en-US" dirty="0" err="1"/>
              <a:t>ನಿರ್ವಹಣೆ</a:t>
            </a:r>
            <a:r>
              <a:rPr lang="en-US" dirty="0"/>
              <a:t> </a:t>
            </a:r>
            <a:r>
              <a:rPr lang="en-US" dirty="0" err="1"/>
              <a:t>ಮಾಡುವುದು</a:t>
            </a:r>
            <a:endParaRPr lang="en-IN" dirty="0"/>
          </a:p>
          <a:p>
            <a:pPr algn="l">
              <a:lnSpc>
                <a:spcPct val="150000"/>
              </a:lnSpc>
            </a:pPr>
            <a:r>
              <a:rPr lang="en-US" dirty="0"/>
              <a:t>3. </a:t>
            </a:r>
            <a:r>
              <a:rPr lang="en-US" dirty="0" err="1"/>
              <a:t>ಕೊನೆಯ</a:t>
            </a:r>
            <a:r>
              <a:rPr lang="en-US" dirty="0"/>
              <a:t> </a:t>
            </a:r>
            <a:r>
              <a:rPr lang="en-US" dirty="0" err="1"/>
              <a:t>ಬಾರಿ</a:t>
            </a:r>
            <a:r>
              <a:rPr lang="en-US" dirty="0"/>
              <a:t> </a:t>
            </a:r>
            <a:r>
              <a:rPr lang="en-US" dirty="0" err="1"/>
              <a:t>ದೃಢೀಕೃತನ</a:t>
            </a:r>
            <a:r>
              <a:rPr lang="en-US" dirty="0"/>
              <a:t> </a:t>
            </a:r>
            <a:r>
              <a:rPr lang="en-US" dirty="0" err="1"/>
              <a:t>ಜೊತೆಗೆ</a:t>
            </a:r>
            <a:r>
              <a:rPr lang="en-US" dirty="0"/>
              <a:t> </a:t>
            </a:r>
            <a:r>
              <a:rPr lang="en-US" dirty="0" err="1"/>
              <a:t>ವ್ಯವಹರಿಸಿದ</a:t>
            </a:r>
            <a:r>
              <a:rPr lang="en-US" dirty="0"/>
              <a:t> </a:t>
            </a:r>
            <a:r>
              <a:rPr lang="en-US" dirty="0" err="1"/>
              <a:t>ನಂತರ</a:t>
            </a:r>
            <a:r>
              <a:rPr lang="en-US" dirty="0"/>
              <a:t> ANM/ASHA/</a:t>
            </a:r>
            <a:r>
              <a:rPr lang="en-US" dirty="0" err="1"/>
              <a:t>ನಿಯೋಜಿತ</a:t>
            </a:r>
            <a:r>
              <a:rPr lang="en-US" dirty="0"/>
              <a:t> </a:t>
            </a:r>
            <a:r>
              <a:rPr lang="en-US" dirty="0" err="1"/>
              <a:t>ವ್ಯಕ್ತಿಯು</a:t>
            </a:r>
            <a:r>
              <a:rPr lang="en-US" dirty="0"/>
              <a:t> 28 </a:t>
            </a:r>
            <a:r>
              <a:rPr lang="en-US" dirty="0" err="1"/>
              <a:t>ದಿನಗಳ</a:t>
            </a:r>
            <a:r>
              <a:rPr lang="en-US" dirty="0"/>
              <a:t> </a:t>
            </a:r>
            <a:r>
              <a:rPr lang="en-US" dirty="0" err="1"/>
              <a:t>ಕಾಲ</a:t>
            </a:r>
            <a:r>
              <a:rPr lang="en-US" dirty="0"/>
              <a:t> </a:t>
            </a:r>
            <a:r>
              <a:rPr lang="en-US" dirty="0" err="1"/>
              <a:t>ಸಕ್ರಿಯ</a:t>
            </a:r>
            <a:r>
              <a:rPr lang="en-US" dirty="0"/>
              <a:t> </a:t>
            </a:r>
            <a:r>
              <a:rPr lang="en-US" dirty="0" err="1"/>
              <a:t>ಮೇಲ್ವಿಚಾರಣೆ</a:t>
            </a:r>
            <a:r>
              <a:rPr lang="en-US" dirty="0"/>
              <a:t> (</a:t>
            </a:r>
            <a:r>
              <a:rPr lang="en-US" dirty="0" err="1"/>
              <a:t>ಉದಾ</a:t>
            </a:r>
            <a:r>
              <a:rPr lang="en-US" dirty="0"/>
              <a:t>. </a:t>
            </a:r>
            <a:r>
              <a:rPr lang="en-US" dirty="0" err="1"/>
              <a:t>ನಿತ್ಯದ</a:t>
            </a:r>
            <a:r>
              <a:rPr lang="en-US" dirty="0"/>
              <a:t> </a:t>
            </a:r>
            <a:r>
              <a:rPr lang="en-US" dirty="0" err="1"/>
              <a:t>ಭೇಟಿಗಳು</a:t>
            </a:r>
            <a:r>
              <a:rPr lang="en-US" dirty="0"/>
              <a:t> </a:t>
            </a:r>
            <a:r>
              <a:rPr lang="en-US" dirty="0" err="1"/>
              <a:t>ಅಥವಾ</a:t>
            </a:r>
            <a:r>
              <a:rPr lang="en-US" dirty="0"/>
              <a:t> </a:t>
            </a:r>
            <a:r>
              <a:rPr lang="en-US" dirty="0" err="1"/>
              <a:t>ದೂರವಾಣಿ</a:t>
            </a:r>
            <a:r>
              <a:rPr lang="en-US" dirty="0"/>
              <a:t> </a:t>
            </a:r>
            <a:r>
              <a:rPr lang="en-US" dirty="0" err="1"/>
              <a:t>ಕರೆಗಳು</a:t>
            </a:r>
            <a:r>
              <a:rPr lang="en-US" dirty="0"/>
              <a:t>) </a:t>
            </a:r>
            <a:r>
              <a:rPr lang="en-US" dirty="0" err="1"/>
              <a:t>ನಡೆಸುವುದು</a:t>
            </a:r>
            <a:r>
              <a:rPr lang="en-US" dirty="0"/>
              <a:t>.</a:t>
            </a:r>
            <a:endParaRPr lang="en-IN" dirty="0"/>
          </a:p>
          <a:p>
            <a:pPr algn="l">
              <a:lnSpc>
                <a:spcPct val="150000"/>
              </a:lnSpc>
            </a:pPr>
            <a:r>
              <a:rPr lang="en-US" dirty="0"/>
              <a:t>4. </a:t>
            </a:r>
            <a:r>
              <a:rPr lang="en-US" dirty="0" err="1"/>
              <a:t>ದೃಢೀಕೃತ</a:t>
            </a:r>
            <a:r>
              <a:rPr lang="en-US" dirty="0"/>
              <a:t> </a:t>
            </a:r>
            <a:r>
              <a:rPr lang="en-US" dirty="0" err="1"/>
              <a:t>ರೋಗಿಯ</a:t>
            </a:r>
            <a:r>
              <a:rPr lang="en-US" dirty="0"/>
              <a:t> </a:t>
            </a:r>
            <a:r>
              <a:rPr lang="en-US" dirty="0" err="1"/>
              <a:t>ಜೊತೆಗೆ</a:t>
            </a:r>
            <a:r>
              <a:rPr lang="en-US" dirty="0"/>
              <a:t> </a:t>
            </a:r>
            <a:r>
              <a:rPr lang="en-US" dirty="0" err="1"/>
              <a:t>ನೇರ</a:t>
            </a:r>
            <a:r>
              <a:rPr lang="en-US" dirty="0"/>
              <a:t> </a:t>
            </a:r>
            <a:r>
              <a:rPr lang="en-US" dirty="0" err="1"/>
              <a:t>ಮತ್ತು</a:t>
            </a:r>
            <a:r>
              <a:rPr lang="en-US" dirty="0"/>
              <a:t> </a:t>
            </a:r>
            <a:r>
              <a:rPr lang="en-US" dirty="0" err="1"/>
              <a:t>ಅಧಿಕ-ಅಪಾಯದ</a:t>
            </a:r>
            <a:r>
              <a:rPr lang="en-US" dirty="0"/>
              <a:t> </a:t>
            </a:r>
            <a:r>
              <a:rPr lang="en-US" dirty="0" err="1"/>
              <a:t>ಸಂಪರ್ಕಗಳನ್ನು</a:t>
            </a:r>
            <a:r>
              <a:rPr lang="en-US" dirty="0"/>
              <a:t> </a:t>
            </a:r>
            <a:r>
              <a:rPr lang="en-US" dirty="0" err="1"/>
              <a:t>ನಡೆಸಿದ</a:t>
            </a:r>
            <a:r>
              <a:rPr lang="en-US" dirty="0"/>
              <a:t> </a:t>
            </a:r>
            <a:r>
              <a:rPr lang="en-US" dirty="0" err="1"/>
              <a:t>ವ್ಯಕ್ತಿ</a:t>
            </a:r>
            <a:r>
              <a:rPr lang="en-US" dirty="0"/>
              <a:t> </a:t>
            </a:r>
            <a:r>
              <a:rPr lang="en-US" dirty="0" err="1"/>
              <a:t>ಕೊನೆಯ</a:t>
            </a:r>
            <a:r>
              <a:rPr lang="en-US" dirty="0"/>
              <a:t> </a:t>
            </a:r>
            <a:r>
              <a:rPr lang="en-US" dirty="0" err="1"/>
              <a:t>ಬಾರಿ</a:t>
            </a:r>
            <a:r>
              <a:rPr lang="en-US" dirty="0"/>
              <a:t> </a:t>
            </a:r>
            <a:r>
              <a:rPr lang="en-US" dirty="0" err="1"/>
              <a:t>ಸಂಪರ್ಕ</a:t>
            </a:r>
            <a:r>
              <a:rPr lang="en-US" dirty="0"/>
              <a:t> </a:t>
            </a:r>
            <a:r>
              <a:rPr lang="en-US" dirty="0" err="1"/>
              <a:t>ನಡೆಸಿದ</a:t>
            </a:r>
            <a:r>
              <a:rPr lang="en-US" dirty="0"/>
              <a:t> </a:t>
            </a:r>
            <a:r>
              <a:rPr lang="en-US" dirty="0" err="1"/>
              <a:t>ನಂತರದ</a:t>
            </a:r>
            <a:r>
              <a:rPr lang="en-US" dirty="0"/>
              <a:t> 5ನೇ </a:t>
            </a:r>
            <a:r>
              <a:rPr lang="en-US" dirty="0" err="1"/>
              <a:t>ದಿನ</a:t>
            </a:r>
            <a:r>
              <a:rPr lang="en-US" dirty="0"/>
              <a:t> </a:t>
            </a:r>
            <a:r>
              <a:rPr lang="en-US" dirty="0" err="1"/>
              <a:t>ಮತ್ತು</a:t>
            </a:r>
            <a:r>
              <a:rPr lang="en-US" dirty="0"/>
              <a:t> 14ನೇ </a:t>
            </a:r>
            <a:r>
              <a:rPr lang="en-US" dirty="0" err="1"/>
              <a:t>ದಿನಕ್ಕೆ</a:t>
            </a:r>
            <a:r>
              <a:rPr lang="en-US" dirty="0"/>
              <a:t> </a:t>
            </a:r>
            <a:r>
              <a:rPr lang="en-US" dirty="0" err="1"/>
              <a:t>ಒಮ್ಮೆ</a:t>
            </a:r>
            <a:r>
              <a:rPr lang="en-US" dirty="0"/>
              <a:t> </a:t>
            </a:r>
            <a:r>
              <a:rPr lang="en-US" dirty="0" err="1"/>
              <a:t>ಪರೀಕ್ಷೆಗೆ</a:t>
            </a:r>
            <a:r>
              <a:rPr lang="en-US" dirty="0"/>
              <a:t> </a:t>
            </a:r>
            <a:r>
              <a:rPr lang="en-US" dirty="0" err="1"/>
              <a:t>ಒಳಪಡಬೇಕು</a:t>
            </a:r>
            <a:r>
              <a:rPr lang="en-US" dirty="0"/>
              <a:t>.</a:t>
            </a:r>
            <a:r>
              <a:rPr lang="en-IN" dirty="0"/>
              <a:t> </a:t>
            </a:r>
            <a:endParaRPr kumimoji="0" lang="en-US"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5251154"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1060" y="574826"/>
            <a:ext cx="4447028"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en-US" sz="4000" dirty="0" err="1"/>
              <a:t>ರೋಗಿಯ</a:t>
            </a:r>
            <a:r>
              <a:rPr lang="en-US" sz="4000" dirty="0"/>
              <a:t> </a:t>
            </a:r>
            <a:r>
              <a:rPr lang="en-US" sz="4000" dirty="0" err="1"/>
              <a:t>ಸನ್ನಿವೇಶ</a:t>
            </a:r>
            <a:r>
              <a:rPr lang="en-IN" sz="4400" dirty="0"/>
              <a:t> </a:t>
            </a:r>
            <a:endParaRPr sz="4400" b="0" dirty="0">
              <a:latin typeface="Arial" panose="020B0604020202020204" pitchFamily="34" charset="0"/>
              <a:cs typeface="Arial" panose="020B0604020202020204" pitchFamily="34" charset="0"/>
            </a:endParaRPr>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5" y="2235866"/>
            <a:ext cx="10687506" cy="3357329"/>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914400">
              <a:lnSpc>
                <a:spcPct val="150000"/>
              </a:lnSpc>
              <a:spcBef>
                <a:spcPts val="1200"/>
              </a:spcBef>
              <a:defRPr sz="3600" b="0" cap="small">
                <a:solidFill>
                  <a:srgbClr val="FFFFFF"/>
                </a:solidFill>
              </a:defRPr>
            </a:pPr>
            <a:r>
              <a:rPr lang="en-US" sz="3600" b="0" cap="small" dirty="0" err="1">
                <a:solidFill>
                  <a:schemeClr val="tx1"/>
                </a:solidFill>
              </a:rPr>
              <a:t>ಸುನೀಲ್</a:t>
            </a:r>
            <a:r>
              <a:rPr lang="en-US" sz="3600" b="0" cap="small" dirty="0">
                <a:solidFill>
                  <a:schemeClr val="tx1"/>
                </a:solidFill>
              </a:rPr>
              <a:t> 30 </a:t>
            </a:r>
            <a:r>
              <a:rPr lang="en-US" sz="3600" b="0" cap="small" dirty="0" err="1">
                <a:solidFill>
                  <a:schemeClr val="tx1"/>
                </a:solidFill>
              </a:rPr>
              <a:t>ವರ್ಷದ</a:t>
            </a:r>
            <a:r>
              <a:rPr lang="en-US" sz="3600" b="0" cap="small" dirty="0">
                <a:solidFill>
                  <a:schemeClr val="tx1"/>
                </a:solidFill>
              </a:rPr>
              <a:t> </a:t>
            </a:r>
            <a:r>
              <a:rPr lang="en-US" sz="3600" b="0" cap="small" dirty="0" err="1">
                <a:solidFill>
                  <a:schemeClr val="tx1"/>
                </a:solidFill>
              </a:rPr>
              <a:t>ಯುವಕ</a:t>
            </a:r>
            <a:r>
              <a:rPr lang="en-US" sz="3600" b="0" cap="small" dirty="0">
                <a:solidFill>
                  <a:schemeClr val="tx1"/>
                </a:solidFill>
              </a:rPr>
              <a:t>. </a:t>
            </a:r>
            <a:r>
              <a:rPr lang="en-US" sz="3600" b="0" cap="small" dirty="0" err="1">
                <a:solidFill>
                  <a:schemeClr val="tx1"/>
                </a:solidFill>
              </a:rPr>
              <a:t>ಆತ</a:t>
            </a:r>
            <a:r>
              <a:rPr lang="en-US" sz="3600" b="0" cap="small" dirty="0">
                <a:solidFill>
                  <a:schemeClr val="tx1"/>
                </a:solidFill>
              </a:rPr>
              <a:t> </a:t>
            </a:r>
            <a:r>
              <a:rPr lang="en-US" sz="3600" b="0" cap="small" dirty="0" err="1">
                <a:solidFill>
                  <a:schemeClr val="tx1"/>
                </a:solidFill>
              </a:rPr>
              <a:t>ಮುಂಬೈನ</a:t>
            </a:r>
            <a:r>
              <a:rPr lang="en-US" sz="3600" b="0" cap="small" dirty="0">
                <a:solidFill>
                  <a:schemeClr val="tx1"/>
                </a:solidFill>
              </a:rPr>
              <a:t> </a:t>
            </a:r>
            <a:r>
              <a:rPr lang="en-US" sz="3600" b="0" cap="small" dirty="0" err="1">
                <a:solidFill>
                  <a:schemeClr val="tx1"/>
                </a:solidFill>
              </a:rPr>
              <a:t>ಸಣ್ಣ</a:t>
            </a:r>
            <a:r>
              <a:rPr lang="en-US" sz="3600" b="0" cap="small" dirty="0">
                <a:solidFill>
                  <a:schemeClr val="tx1"/>
                </a:solidFill>
              </a:rPr>
              <a:t> </a:t>
            </a:r>
            <a:r>
              <a:rPr lang="en-US" sz="3600" b="0" cap="small" dirty="0" err="1">
                <a:solidFill>
                  <a:schemeClr val="tx1"/>
                </a:solidFill>
              </a:rPr>
              <a:t>ಶಾಲೆಯಲ್ಲಿ</a:t>
            </a:r>
            <a:r>
              <a:rPr lang="en-US" sz="3600" b="0" cap="small" dirty="0">
                <a:solidFill>
                  <a:schemeClr val="tx1"/>
                </a:solidFill>
              </a:rPr>
              <a:t> </a:t>
            </a:r>
            <a:r>
              <a:rPr lang="en-US" sz="3600" b="0" cap="small" dirty="0" err="1">
                <a:solidFill>
                  <a:schemeClr val="tx1"/>
                </a:solidFill>
              </a:rPr>
              <a:t>ಅದ್ಯಾಪಕರಾಗಿ</a:t>
            </a:r>
            <a:r>
              <a:rPr lang="en-US" sz="3600" b="0" cap="small" dirty="0">
                <a:solidFill>
                  <a:schemeClr val="tx1"/>
                </a:solidFill>
              </a:rPr>
              <a:t> </a:t>
            </a:r>
            <a:r>
              <a:rPr lang="en-US" sz="3600" b="0" cap="small" dirty="0" err="1">
                <a:solidFill>
                  <a:schemeClr val="tx1"/>
                </a:solidFill>
              </a:rPr>
              <a:t>ಕೆಲಸ</a:t>
            </a:r>
            <a:r>
              <a:rPr lang="en-US" sz="3600" b="0" cap="small" dirty="0">
                <a:solidFill>
                  <a:schemeClr val="tx1"/>
                </a:solidFill>
              </a:rPr>
              <a:t> </a:t>
            </a:r>
            <a:r>
              <a:rPr lang="en-US" sz="3600" b="0" cap="small" dirty="0" err="1">
                <a:solidFill>
                  <a:schemeClr val="tx1"/>
                </a:solidFill>
              </a:rPr>
              <a:t>ಮಾಡುತ್ತಿದ್ದಾರೆ</a:t>
            </a:r>
            <a:r>
              <a:rPr lang="en-US" sz="3600" b="0" cap="small" dirty="0">
                <a:solidFill>
                  <a:schemeClr val="tx1"/>
                </a:solidFill>
              </a:rPr>
              <a:t> </a:t>
            </a:r>
            <a:r>
              <a:rPr lang="en-US" sz="3600" b="0" cap="small" dirty="0" err="1">
                <a:solidFill>
                  <a:schemeClr val="tx1"/>
                </a:solidFill>
              </a:rPr>
              <a:t>ಮತ್ತು</a:t>
            </a:r>
            <a:r>
              <a:rPr lang="en-US" sz="3600" b="0" cap="small" dirty="0">
                <a:solidFill>
                  <a:schemeClr val="tx1"/>
                </a:solidFill>
              </a:rPr>
              <a:t> </a:t>
            </a:r>
            <a:r>
              <a:rPr lang="en-US" sz="3600" b="0" cap="small" dirty="0" err="1">
                <a:solidFill>
                  <a:schemeClr val="tx1"/>
                </a:solidFill>
              </a:rPr>
              <a:t>ಹೋಲಿಗೆ</a:t>
            </a:r>
            <a:r>
              <a:rPr lang="en-US" sz="3600" b="0" cap="small" dirty="0">
                <a:solidFill>
                  <a:schemeClr val="tx1"/>
                </a:solidFill>
              </a:rPr>
              <a:t> </a:t>
            </a:r>
            <a:r>
              <a:rPr lang="en-US" sz="3600" b="0" cap="small" dirty="0" err="1">
                <a:solidFill>
                  <a:schemeClr val="tx1"/>
                </a:solidFill>
              </a:rPr>
              <a:t>ಮನೆಗೆ</a:t>
            </a:r>
            <a:r>
              <a:rPr lang="en-US" sz="3600" b="0" cap="small" dirty="0">
                <a:solidFill>
                  <a:schemeClr val="tx1"/>
                </a:solidFill>
              </a:rPr>
              <a:t> </a:t>
            </a:r>
            <a:r>
              <a:rPr lang="en-US" sz="3600" b="0" cap="small" dirty="0" err="1">
                <a:solidFill>
                  <a:schemeClr val="tx1"/>
                </a:solidFill>
              </a:rPr>
              <a:t>ಮರಳಿದ್ದಾರೆ</a:t>
            </a:r>
            <a:r>
              <a:rPr lang="en-US" sz="3600" b="0" cap="small" dirty="0">
                <a:solidFill>
                  <a:schemeClr val="tx1"/>
                </a:solidFill>
              </a:rPr>
              <a:t>. </a:t>
            </a:r>
            <a:r>
              <a:rPr lang="en-US" sz="3600" b="0" cap="small" dirty="0" err="1">
                <a:solidFill>
                  <a:schemeClr val="tx1"/>
                </a:solidFill>
              </a:rPr>
              <a:t>ಸುನೀಲ್‌ಗೆ</a:t>
            </a:r>
            <a:r>
              <a:rPr lang="en-US" sz="3600" b="0" cap="small" dirty="0">
                <a:solidFill>
                  <a:schemeClr val="tx1"/>
                </a:solidFill>
              </a:rPr>
              <a:t> </a:t>
            </a:r>
            <a:r>
              <a:rPr lang="en-US" sz="3600" b="0" cap="small" dirty="0" err="1">
                <a:solidFill>
                  <a:schemeClr val="tx1"/>
                </a:solidFill>
              </a:rPr>
              <a:t>ಕೊವಿಡ್</a:t>
            </a:r>
            <a:r>
              <a:rPr lang="en-US" sz="3600" b="0" cap="small" dirty="0">
                <a:solidFill>
                  <a:schemeClr val="tx1"/>
                </a:solidFill>
              </a:rPr>
              <a:t>‌-19 </a:t>
            </a:r>
            <a:r>
              <a:rPr lang="en-US" sz="3600" b="0" cap="small" dirty="0" err="1">
                <a:solidFill>
                  <a:schemeClr val="tx1"/>
                </a:solidFill>
              </a:rPr>
              <a:t>ಇರುವುದು</a:t>
            </a:r>
            <a:r>
              <a:rPr lang="en-US" sz="3600" b="0" cap="small" dirty="0">
                <a:solidFill>
                  <a:schemeClr val="tx1"/>
                </a:solidFill>
              </a:rPr>
              <a:t> </a:t>
            </a:r>
            <a:r>
              <a:rPr lang="en-US" sz="3600" b="0" cap="small" dirty="0" err="1">
                <a:solidFill>
                  <a:schemeClr val="tx1"/>
                </a:solidFill>
              </a:rPr>
              <a:t>ದೃಢವಾಗಿದೆ</a:t>
            </a:r>
            <a:r>
              <a:rPr lang="en-US" sz="3600" b="0" cap="small" dirty="0">
                <a:solidFill>
                  <a:schemeClr val="tx1"/>
                </a:solidFill>
              </a:rPr>
              <a:t> </a:t>
            </a:r>
            <a:r>
              <a:rPr lang="en-US" sz="3600" b="0" cap="small" dirty="0" err="1">
                <a:solidFill>
                  <a:schemeClr val="tx1"/>
                </a:solidFill>
              </a:rPr>
              <a:t>ಮತ್ತು</a:t>
            </a:r>
            <a:r>
              <a:rPr lang="en-US" sz="3600" b="0" cap="small" dirty="0">
                <a:solidFill>
                  <a:schemeClr val="tx1"/>
                </a:solidFill>
              </a:rPr>
              <a:t> </a:t>
            </a:r>
            <a:r>
              <a:rPr lang="en-US" sz="3600" b="0" cap="small" dirty="0" err="1">
                <a:solidFill>
                  <a:schemeClr val="tx1"/>
                </a:solidFill>
              </a:rPr>
              <a:t>ಈಗ</a:t>
            </a:r>
            <a:r>
              <a:rPr lang="en-US" sz="3600" b="0" cap="small" dirty="0">
                <a:solidFill>
                  <a:schemeClr val="tx1"/>
                </a:solidFill>
              </a:rPr>
              <a:t> </a:t>
            </a:r>
            <a:r>
              <a:rPr lang="en-US" sz="3600" b="0" cap="small" dirty="0" err="1">
                <a:solidFill>
                  <a:schemeClr val="tx1"/>
                </a:solidFill>
              </a:rPr>
              <a:t>ಅವರ</a:t>
            </a:r>
            <a:r>
              <a:rPr lang="en-US" sz="3600" b="0" cap="small" dirty="0">
                <a:solidFill>
                  <a:schemeClr val="tx1"/>
                </a:solidFill>
              </a:rPr>
              <a:t> </a:t>
            </a:r>
            <a:r>
              <a:rPr lang="en-US" sz="3600" b="0" cap="small" dirty="0" err="1">
                <a:solidFill>
                  <a:schemeClr val="tx1"/>
                </a:solidFill>
              </a:rPr>
              <a:t>ಕುಟುಂಬಕ್ಕೆ</a:t>
            </a:r>
            <a:r>
              <a:rPr lang="en-US" sz="3600" b="0" cap="small" dirty="0">
                <a:solidFill>
                  <a:schemeClr val="tx1"/>
                </a:solidFill>
              </a:rPr>
              <a:t> </a:t>
            </a:r>
            <a:r>
              <a:rPr lang="en-US" sz="3600" b="0" cap="small" dirty="0" err="1">
                <a:solidFill>
                  <a:schemeClr val="tx1"/>
                </a:solidFill>
              </a:rPr>
              <a:t>ಚಿಂತೆಯಾಗಿದೆ</a:t>
            </a:r>
            <a:r>
              <a:rPr lang="en-US" sz="3600" b="0" cap="small" dirty="0">
                <a:solidFill>
                  <a:schemeClr val="tx1"/>
                </a:solidFill>
              </a:rPr>
              <a:t>.</a:t>
            </a:r>
            <a:r>
              <a:rPr lang="en-IN" sz="3600" b="0" cap="small" dirty="0">
                <a:solidFill>
                  <a:schemeClr val="tx1"/>
                </a:solidFill>
              </a:rPr>
              <a:t> </a:t>
            </a:r>
            <a:endParaRPr lang="en-US" sz="4400" b="0" dirty="0">
              <a:solidFill>
                <a:schemeClr val="tx1"/>
              </a:solidFill>
              <a:latin typeface="Arial" panose="020B0604020202020204" pitchFamily="34" charset="0"/>
              <a:cs typeface="Arial" panose="020B0604020202020204" pitchFamily="34" charset="0"/>
            </a:endParaRPr>
          </a:p>
        </p:txBody>
      </p:sp>
      <p:sp>
        <p:nvSpPr>
          <p:cNvPr id="584" name="Rounded Rectangle"/>
          <p:cNvSpPr/>
          <p:nvPr/>
        </p:nvSpPr>
        <p:spPr>
          <a:xfrm>
            <a:off x="13019912" y="454085"/>
            <a:ext cx="45568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606972" y="607483"/>
            <a:ext cx="308208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en-US" sz="4000" dirty="0" err="1"/>
              <a:t>ಉತ್ತರಗಳು</a:t>
            </a:r>
            <a:r>
              <a:rPr lang="en-IN" sz="4000" dirty="0"/>
              <a:t> </a:t>
            </a:r>
            <a:endParaRPr sz="4000" dirty="0"/>
          </a:p>
        </p:txBody>
      </p:sp>
      <p:sp>
        <p:nvSpPr>
          <p:cNvPr id="586" name="Ensure that all members in the family have been given the advise to follow…"/>
          <p:cNvSpPr txBox="1"/>
          <p:nvPr/>
        </p:nvSpPr>
        <p:spPr>
          <a:xfrm>
            <a:off x="13000969" y="1740633"/>
            <a:ext cx="10687505" cy="11120993"/>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150000"/>
              </a:lnSpc>
            </a:pPr>
            <a:r>
              <a:rPr lang="en-US" sz="3200" dirty="0"/>
              <a:t>- </a:t>
            </a:r>
            <a:r>
              <a:rPr lang="en-US" sz="3200" dirty="0" err="1"/>
              <a:t>ಕುಟುಂಬದ</a:t>
            </a:r>
            <a:r>
              <a:rPr lang="en-US" sz="3200" dirty="0"/>
              <a:t> </a:t>
            </a:r>
            <a:r>
              <a:rPr lang="en-US" sz="3200" dirty="0" err="1"/>
              <a:t>ಎಲ್ಲಾ</a:t>
            </a:r>
            <a:r>
              <a:rPr lang="en-US" sz="3200" dirty="0"/>
              <a:t> </a:t>
            </a:r>
            <a:r>
              <a:rPr lang="en-US" sz="3200" dirty="0" err="1"/>
              <a:t>ಸದಸ್ಯರಿಗೂ</a:t>
            </a:r>
            <a:r>
              <a:rPr lang="en-US" sz="3200" dirty="0"/>
              <a:t> </a:t>
            </a:r>
            <a:r>
              <a:rPr lang="en-US" sz="3200" dirty="0" err="1"/>
              <a:t>ಅನುಸರಿಸಲು</a:t>
            </a:r>
            <a:r>
              <a:rPr lang="en-US" sz="3200" dirty="0"/>
              <a:t> </a:t>
            </a:r>
            <a:r>
              <a:rPr lang="en-US" sz="3200" dirty="0" err="1"/>
              <a:t>ಸಲಹೆಗಳನ್ನು</a:t>
            </a:r>
            <a:r>
              <a:rPr lang="en-US" sz="3200" dirty="0"/>
              <a:t> </a:t>
            </a:r>
            <a:r>
              <a:rPr lang="en-US" sz="3200" dirty="0" err="1"/>
              <a:t>ನೀಡಿರುವುದನ್ನು</a:t>
            </a:r>
            <a:r>
              <a:rPr lang="en-US" sz="3200" dirty="0"/>
              <a:t> </a:t>
            </a:r>
            <a:r>
              <a:rPr lang="en-US" sz="3200" dirty="0" err="1"/>
              <a:t>ಖಚಿತಪಡಿಸಿ</a:t>
            </a:r>
            <a:endParaRPr lang="en-IN" sz="3200" dirty="0"/>
          </a:p>
          <a:p>
            <a:pPr algn="l">
              <a:lnSpc>
                <a:spcPct val="150000"/>
              </a:lnSpc>
            </a:pPr>
            <a:r>
              <a:rPr lang="en-US" sz="3200" dirty="0"/>
              <a:t>- </a:t>
            </a:r>
            <a:r>
              <a:rPr lang="en-US" sz="3200" dirty="0" err="1"/>
              <a:t>ಏನೇ</a:t>
            </a:r>
            <a:r>
              <a:rPr lang="en-US" sz="3200" dirty="0"/>
              <a:t> </a:t>
            </a:r>
            <a:r>
              <a:rPr lang="en-US" sz="3200" dirty="0" err="1"/>
              <a:t>ನೆರವು</a:t>
            </a:r>
            <a:r>
              <a:rPr lang="en-US" sz="3200" dirty="0"/>
              <a:t> </a:t>
            </a:r>
            <a:r>
              <a:rPr lang="en-US" sz="3200" dirty="0" err="1"/>
              <a:t>ಬೇಕಿದೆಯೇ</a:t>
            </a:r>
            <a:r>
              <a:rPr lang="en-US" sz="3200" dirty="0"/>
              <a:t> </a:t>
            </a:r>
            <a:r>
              <a:rPr lang="en-US" sz="3200" dirty="0" err="1"/>
              <a:t>ಎಂದು</a:t>
            </a:r>
            <a:r>
              <a:rPr lang="en-US" sz="3200" dirty="0"/>
              <a:t> </a:t>
            </a:r>
            <a:r>
              <a:rPr lang="en-US" sz="3200" dirty="0" err="1"/>
              <a:t>ವಿಚಾರಿಸಿಕೊಳ್ಳುತ್ತಿರಿ</a:t>
            </a:r>
            <a:endParaRPr lang="en-IN" sz="3200" dirty="0"/>
          </a:p>
          <a:p>
            <a:pPr algn="l">
              <a:lnSpc>
                <a:spcPct val="150000"/>
              </a:lnSpc>
            </a:pPr>
            <a:r>
              <a:rPr lang="en-US" sz="3200" dirty="0"/>
              <a:t>- </a:t>
            </a:r>
            <a:r>
              <a:rPr lang="en-US" sz="3200" dirty="0" err="1"/>
              <a:t>ಕುಟುಂಬವು</a:t>
            </a:r>
            <a:r>
              <a:rPr lang="en-US" sz="3200" dirty="0"/>
              <a:t> </a:t>
            </a:r>
            <a:r>
              <a:rPr lang="en-US" sz="3200" dirty="0" err="1"/>
              <a:t>ಪ್ರತ್ಯೇಕ</a:t>
            </a:r>
            <a:r>
              <a:rPr lang="en-US" sz="3200" dirty="0"/>
              <a:t> </a:t>
            </a:r>
            <a:r>
              <a:rPr lang="en-US" sz="3200" dirty="0" err="1"/>
              <a:t>ವ್ಯವಸ್ಥೆಯಲ್ಲಿ</a:t>
            </a:r>
            <a:r>
              <a:rPr lang="en-US" sz="3200" dirty="0"/>
              <a:t> </a:t>
            </a:r>
            <a:r>
              <a:rPr lang="en-US" sz="3200" dirty="0" err="1"/>
              <a:t>ನೆಲೆಸಿರುವಾಗ</a:t>
            </a:r>
            <a:r>
              <a:rPr lang="en-US" sz="3200" dirty="0"/>
              <a:t> </a:t>
            </a:r>
            <a:r>
              <a:rPr lang="en-US" sz="3200" dirty="0" err="1"/>
              <a:t>ಅವರ</a:t>
            </a:r>
            <a:r>
              <a:rPr lang="en-US" sz="3200" dirty="0"/>
              <a:t> </a:t>
            </a:r>
            <a:r>
              <a:rPr lang="en-US" sz="3200" dirty="0" err="1"/>
              <a:t>ನಿತ್ಯ</a:t>
            </a:r>
            <a:r>
              <a:rPr lang="en-US" sz="3200" dirty="0"/>
              <a:t> </a:t>
            </a:r>
            <a:r>
              <a:rPr lang="en-US" sz="3200" dirty="0" err="1"/>
              <a:t>ಜೀವನದ</a:t>
            </a:r>
            <a:r>
              <a:rPr lang="en-US" sz="3200" dirty="0"/>
              <a:t> </a:t>
            </a:r>
            <a:r>
              <a:rPr lang="en-US" sz="3200" dirty="0" err="1"/>
              <a:t>ಅಗತ್ಯಗಳಾದ</a:t>
            </a:r>
            <a:r>
              <a:rPr lang="en-US" sz="3200" dirty="0"/>
              <a:t> </a:t>
            </a:r>
            <a:r>
              <a:rPr lang="en-US" sz="3200" dirty="0" err="1"/>
              <a:t>ಸರಕುಗಳು</a:t>
            </a:r>
            <a:r>
              <a:rPr lang="en-US" sz="3200" dirty="0"/>
              <a:t> </a:t>
            </a:r>
            <a:r>
              <a:rPr lang="en-US" sz="3200" dirty="0" err="1"/>
              <a:t>ಅಥವಾ</a:t>
            </a:r>
            <a:r>
              <a:rPr lang="en-US" sz="3200" dirty="0"/>
              <a:t> </a:t>
            </a:r>
            <a:r>
              <a:rPr lang="en-US" sz="3200" dirty="0" err="1"/>
              <a:t>ತರಕಾರಿಗಳನ್ನು</a:t>
            </a:r>
            <a:r>
              <a:rPr lang="en-US" sz="3200" dirty="0"/>
              <a:t> </a:t>
            </a:r>
            <a:r>
              <a:rPr lang="en-US" sz="3200" dirty="0" err="1"/>
              <a:t>ಪಡೆದುಕೊಳ್ಳಲು</a:t>
            </a:r>
            <a:r>
              <a:rPr lang="en-US" sz="3200" dirty="0"/>
              <a:t> </a:t>
            </a:r>
            <a:r>
              <a:rPr lang="en-US" sz="3200" dirty="0" err="1"/>
              <a:t>ನೆರವನ್ನು</a:t>
            </a:r>
            <a:r>
              <a:rPr lang="en-US" sz="3200" dirty="0"/>
              <a:t> </a:t>
            </a:r>
            <a:r>
              <a:rPr lang="en-US" sz="3200" dirty="0" err="1"/>
              <a:t>ವ್ಯವಸ್ಥೆ</a:t>
            </a:r>
            <a:r>
              <a:rPr lang="en-US" sz="3200" dirty="0"/>
              <a:t> </a:t>
            </a:r>
            <a:r>
              <a:rPr lang="en-US" sz="3200" dirty="0" err="1"/>
              <a:t>ಮಾಡಿ</a:t>
            </a:r>
            <a:r>
              <a:rPr lang="en-US" sz="3200" dirty="0"/>
              <a:t>.</a:t>
            </a:r>
            <a:endParaRPr lang="en-IN" sz="3200" dirty="0"/>
          </a:p>
          <a:p>
            <a:pPr algn="l">
              <a:lnSpc>
                <a:spcPct val="150000"/>
              </a:lnSpc>
            </a:pPr>
            <a:r>
              <a:rPr lang="en-US" sz="3200" dirty="0"/>
              <a:t>- </a:t>
            </a:r>
            <a:r>
              <a:rPr lang="en-US" sz="3200" dirty="0" err="1"/>
              <a:t>ಕೈಗಳ</a:t>
            </a:r>
            <a:r>
              <a:rPr lang="en-US" sz="3200" dirty="0"/>
              <a:t> </a:t>
            </a:r>
            <a:r>
              <a:rPr lang="en-US" sz="3200" dirty="0" err="1"/>
              <a:t>ನೈರ್ಮಲ್ಯ</a:t>
            </a:r>
            <a:r>
              <a:rPr lang="en-US" sz="3200" dirty="0"/>
              <a:t> </a:t>
            </a:r>
            <a:r>
              <a:rPr lang="en-US" sz="3200" dirty="0" err="1"/>
              <a:t>ಮತ್ತು</a:t>
            </a:r>
            <a:r>
              <a:rPr lang="en-US" sz="3200" dirty="0"/>
              <a:t> </a:t>
            </a:r>
            <a:r>
              <a:rPr lang="en-US" sz="3200" dirty="0" err="1"/>
              <a:t>ಶ್ವಾಸಕೋಶದ</a:t>
            </a:r>
            <a:r>
              <a:rPr lang="en-US" sz="3200" dirty="0"/>
              <a:t> </a:t>
            </a:r>
            <a:r>
              <a:rPr lang="en-US" sz="3200" dirty="0" err="1"/>
              <a:t>ನೈರ್ಮಲ್ಯವನ್ನು</a:t>
            </a:r>
            <a:r>
              <a:rPr lang="en-US" sz="3200" dirty="0"/>
              <a:t> </a:t>
            </a:r>
            <a:r>
              <a:rPr lang="en-US" sz="3200" dirty="0" err="1"/>
              <a:t>ಹೇಗೆ</a:t>
            </a:r>
            <a:r>
              <a:rPr lang="en-US" sz="3200" dirty="0"/>
              <a:t> </a:t>
            </a:r>
            <a:r>
              <a:rPr lang="en-US" sz="3200" dirty="0" err="1"/>
              <a:t>ಅರ್ಥಮಾಡಿಕೊಂಡಿದ್ದಾರೆ</a:t>
            </a:r>
            <a:r>
              <a:rPr lang="en-US" sz="3200" dirty="0"/>
              <a:t> </a:t>
            </a:r>
            <a:r>
              <a:rPr lang="en-US" sz="3200" dirty="0" err="1"/>
              <a:t>ಎಂದು</a:t>
            </a:r>
            <a:r>
              <a:rPr lang="en-US" sz="3200" dirty="0"/>
              <a:t> </a:t>
            </a:r>
            <a:r>
              <a:rPr lang="en-US" sz="3200" dirty="0" err="1"/>
              <a:t>ಪರಿಶೀಲಿಸಿ</a:t>
            </a:r>
            <a:endParaRPr lang="en-IN" sz="3200" dirty="0"/>
          </a:p>
          <a:p>
            <a:pPr algn="l">
              <a:lnSpc>
                <a:spcPct val="150000"/>
              </a:lnSpc>
            </a:pPr>
            <a:r>
              <a:rPr lang="en-US" sz="3200" dirty="0"/>
              <a:t>- </a:t>
            </a:r>
            <a:r>
              <a:rPr lang="en-US" sz="3200" dirty="0" err="1"/>
              <a:t>ರೋಗ</a:t>
            </a:r>
            <a:r>
              <a:rPr lang="en-US" sz="3200" dirty="0"/>
              <a:t> </a:t>
            </a:r>
            <a:r>
              <a:rPr lang="en-US" sz="3200" dirty="0" err="1"/>
              <a:t>ದೃಢೀಕರಣಗೊಂಡಿರುವ</a:t>
            </a:r>
            <a:r>
              <a:rPr lang="en-US" sz="3200" dirty="0"/>
              <a:t> </a:t>
            </a:r>
            <a:r>
              <a:rPr lang="en-US" sz="3200" dirty="0" err="1"/>
              <a:t>ಕುಟುಂಬದ</a:t>
            </a:r>
            <a:r>
              <a:rPr lang="en-US" sz="3200" dirty="0"/>
              <a:t> </a:t>
            </a:r>
            <a:r>
              <a:rPr lang="en-US" sz="3200" dirty="0" err="1"/>
              <a:t>ಸದಸ್ಯನ</a:t>
            </a:r>
            <a:r>
              <a:rPr lang="en-US" sz="3200" dirty="0"/>
              <a:t> </a:t>
            </a:r>
            <a:r>
              <a:rPr lang="en-US" sz="3200" dirty="0" err="1"/>
              <a:t>ಎಲ್ಲಾ</a:t>
            </a:r>
            <a:r>
              <a:rPr lang="en-US" sz="3200" dirty="0"/>
              <a:t> </a:t>
            </a:r>
            <a:r>
              <a:rPr lang="en-US" sz="3200" dirty="0" err="1"/>
              <a:t>ಬಟ್ಟೆಗಳು</a:t>
            </a:r>
            <a:r>
              <a:rPr lang="en-US" sz="3200" dirty="0"/>
              <a:t> </a:t>
            </a:r>
            <a:r>
              <a:rPr lang="en-US" sz="3200" dirty="0" err="1"/>
              <a:t>ಮತ್ತು</a:t>
            </a:r>
            <a:r>
              <a:rPr lang="en-US" sz="3200" dirty="0"/>
              <a:t> </a:t>
            </a:r>
            <a:r>
              <a:rPr lang="en-US" sz="3200" dirty="0" err="1"/>
              <a:t>ಮನೆಯ</a:t>
            </a:r>
            <a:r>
              <a:rPr lang="en-US" sz="3200" dirty="0"/>
              <a:t> </a:t>
            </a:r>
            <a:r>
              <a:rPr lang="en-US" sz="3200" dirty="0" err="1"/>
              <a:t>ವಸ್ತುಗಳ</a:t>
            </a:r>
            <a:r>
              <a:rPr lang="en-US" sz="3200" dirty="0"/>
              <a:t> </a:t>
            </a:r>
            <a:r>
              <a:rPr lang="en-US" sz="3200" dirty="0" err="1"/>
              <a:t>ಸೋಂಕು</a:t>
            </a:r>
            <a:r>
              <a:rPr lang="en-US" sz="3200" dirty="0"/>
              <a:t> </a:t>
            </a:r>
            <a:r>
              <a:rPr lang="en-US" sz="3200" dirty="0" err="1"/>
              <a:t>ನಿವಾರಣೆ</a:t>
            </a:r>
            <a:r>
              <a:rPr lang="en-US" sz="3200" dirty="0"/>
              <a:t> </a:t>
            </a:r>
            <a:r>
              <a:rPr lang="en-US" sz="3200" dirty="0" err="1"/>
              <a:t>ಮಾಡಲಾಗಿದೆಯೇ</a:t>
            </a:r>
            <a:r>
              <a:rPr lang="en-US" sz="3200" dirty="0"/>
              <a:t> </a:t>
            </a:r>
            <a:r>
              <a:rPr lang="en-US" sz="3200" dirty="0" err="1"/>
              <a:t>ಎಂದು</a:t>
            </a:r>
            <a:r>
              <a:rPr lang="en-US" sz="3200" dirty="0"/>
              <a:t> </a:t>
            </a:r>
            <a:r>
              <a:rPr lang="en-US" sz="3200" dirty="0" err="1"/>
              <a:t>ಪರಿಶೀಲಿಸಿ</a:t>
            </a:r>
            <a:r>
              <a:rPr lang="en-US" sz="3200" dirty="0"/>
              <a:t>.</a:t>
            </a:r>
            <a:endParaRPr lang="en-IN" sz="3200" dirty="0"/>
          </a:p>
          <a:p>
            <a:pPr algn="l">
              <a:lnSpc>
                <a:spcPct val="150000"/>
              </a:lnSpc>
            </a:pPr>
            <a:r>
              <a:rPr lang="en-US" sz="3200" dirty="0"/>
              <a:t>- </a:t>
            </a:r>
            <a:r>
              <a:rPr lang="en-US" sz="3200" dirty="0" err="1"/>
              <a:t>ಕುಟುಂಬದ</a:t>
            </a:r>
            <a:r>
              <a:rPr lang="en-US" sz="3200" dirty="0"/>
              <a:t> </a:t>
            </a:r>
            <a:r>
              <a:rPr lang="en-US" sz="3200" dirty="0" err="1"/>
              <a:t>ಜೊತೆಗೆ</a:t>
            </a:r>
            <a:r>
              <a:rPr lang="en-US" sz="3200" dirty="0"/>
              <a:t> </a:t>
            </a:r>
            <a:r>
              <a:rPr lang="en-US" sz="3200" dirty="0" err="1"/>
              <a:t>ಕೇವಲ</a:t>
            </a:r>
            <a:r>
              <a:rPr lang="en-US" sz="3200" dirty="0"/>
              <a:t> </a:t>
            </a:r>
            <a:r>
              <a:rPr lang="en-US" sz="3200" dirty="0" err="1"/>
              <a:t>ಮೊಬೈಲ್</a:t>
            </a:r>
            <a:r>
              <a:rPr lang="en-US" sz="3200" dirty="0"/>
              <a:t>‌ </a:t>
            </a:r>
            <a:r>
              <a:rPr lang="en-US" sz="3200" dirty="0" err="1"/>
              <a:t>ಮೂಲಕ</a:t>
            </a:r>
            <a:r>
              <a:rPr lang="en-US" sz="3200" dirty="0"/>
              <a:t> </a:t>
            </a:r>
            <a:r>
              <a:rPr lang="en-US" sz="3200" dirty="0" err="1"/>
              <a:t>ಮಾತ್ರವೇ</a:t>
            </a:r>
            <a:r>
              <a:rPr lang="en-US" sz="3200" dirty="0"/>
              <a:t> </a:t>
            </a:r>
            <a:r>
              <a:rPr lang="en-US" sz="3200" dirty="0" err="1"/>
              <a:t>ಆದರೂ</a:t>
            </a:r>
            <a:r>
              <a:rPr lang="en-US" sz="3200" dirty="0"/>
              <a:t> </a:t>
            </a:r>
            <a:r>
              <a:rPr lang="en-US" sz="3200" dirty="0" err="1"/>
              <a:t>ಆಗಾಗ್ಗೆ</a:t>
            </a:r>
            <a:r>
              <a:rPr lang="en-US" sz="3200" dirty="0"/>
              <a:t> </a:t>
            </a:r>
            <a:r>
              <a:rPr lang="en-US" sz="3200" dirty="0" err="1"/>
              <a:t>ಮಾತನಾಡಿ</a:t>
            </a:r>
            <a:r>
              <a:rPr lang="en-US" sz="3200" dirty="0"/>
              <a:t> </a:t>
            </a:r>
            <a:r>
              <a:rPr lang="en-US" sz="3200" dirty="0" err="1"/>
              <a:t>ಮತ್ತು</a:t>
            </a:r>
            <a:r>
              <a:rPr lang="en-US" sz="3200" dirty="0"/>
              <a:t> </a:t>
            </a:r>
            <a:r>
              <a:rPr lang="en-US" sz="3200" dirty="0" err="1"/>
              <a:t>ಕುಟುಂಬದ</a:t>
            </a:r>
            <a:r>
              <a:rPr lang="en-US" sz="3200" dirty="0"/>
              <a:t> </a:t>
            </a:r>
            <a:r>
              <a:rPr lang="en-US" sz="3200" dirty="0" err="1"/>
              <a:t>ಇತರ</a:t>
            </a:r>
            <a:r>
              <a:rPr lang="en-US" sz="3200" dirty="0"/>
              <a:t> </a:t>
            </a:r>
            <a:r>
              <a:rPr lang="en-US" sz="3200" dirty="0" err="1"/>
              <a:t>ಸ್ನೇಹಿತರೂ</a:t>
            </a:r>
            <a:r>
              <a:rPr lang="en-US" sz="3200" dirty="0"/>
              <a:t> </a:t>
            </a:r>
            <a:r>
              <a:rPr lang="en-US" sz="3200" dirty="0" err="1"/>
              <a:t>ಫೋನ್</a:t>
            </a:r>
            <a:r>
              <a:rPr lang="en-US" sz="3200" dirty="0"/>
              <a:t>‌ </a:t>
            </a:r>
            <a:r>
              <a:rPr lang="en-US" sz="3200" dirty="0" err="1"/>
              <a:t>ಮೂಲಕ</a:t>
            </a:r>
            <a:r>
              <a:rPr lang="en-US" sz="3200" dirty="0"/>
              <a:t> </a:t>
            </a:r>
            <a:r>
              <a:rPr lang="en-US" sz="3200" dirty="0" err="1"/>
              <a:t>ಮಾತನಾಡುವಂತೆ</a:t>
            </a:r>
            <a:r>
              <a:rPr lang="en-US" sz="3200" dirty="0"/>
              <a:t> </a:t>
            </a:r>
            <a:r>
              <a:rPr lang="en-US" sz="3200" dirty="0" err="1"/>
              <a:t>ಪ್ರೋತ್ಸಾಹಿಸಿ</a:t>
            </a:r>
            <a:r>
              <a:rPr lang="en-US" sz="3200" dirty="0"/>
              <a:t>. </a:t>
            </a:r>
            <a:r>
              <a:rPr lang="en-US" sz="3200" dirty="0" err="1"/>
              <a:t>ಪ್ರತ್ಯೇಕವಾಗಿರಿಸಿರುವ</a:t>
            </a:r>
            <a:r>
              <a:rPr lang="en-US" sz="3200" dirty="0"/>
              <a:t> </a:t>
            </a:r>
            <a:r>
              <a:rPr lang="en-US" sz="3200" dirty="0" err="1"/>
              <a:t>ಭಾವನೆಯನ್ನು</a:t>
            </a:r>
            <a:r>
              <a:rPr lang="en-US" sz="3200" dirty="0"/>
              <a:t> </a:t>
            </a:r>
            <a:r>
              <a:rPr lang="en-US" sz="3200" dirty="0" err="1"/>
              <a:t>ಸಹಿಸಿಕೊಳ್ಳುವಂತೆ</a:t>
            </a:r>
            <a:r>
              <a:rPr lang="en-US" sz="3200" dirty="0"/>
              <a:t> </a:t>
            </a:r>
            <a:r>
              <a:rPr lang="en-US" sz="3200" dirty="0" err="1"/>
              <a:t>ಮಾಡಲು</a:t>
            </a:r>
            <a:r>
              <a:rPr lang="en-US" sz="3200" dirty="0"/>
              <a:t> </a:t>
            </a:r>
            <a:r>
              <a:rPr lang="en-US" sz="3200" dirty="0" err="1"/>
              <a:t>ಇದು</a:t>
            </a:r>
            <a:r>
              <a:rPr lang="en-US" sz="3200" dirty="0"/>
              <a:t> </a:t>
            </a:r>
            <a:r>
              <a:rPr lang="en-US" sz="3200" dirty="0" err="1"/>
              <a:t>ನೆರವಾಗಲಿದೆ</a:t>
            </a:r>
            <a:r>
              <a:rPr lang="en-US" sz="3200" dirty="0"/>
              <a:t>.</a:t>
            </a:r>
            <a:r>
              <a:rPr lang="en-IN" sz="3200" dirty="0"/>
              <a:t> </a:t>
            </a:r>
            <a:endParaRPr sz="3200" b="0" dirty="0">
              <a:solidFill>
                <a:schemeClr val="tx1"/>
              </a:solidFill>
              <a:latin typeface="Arial" panose="020B0604020202020204" pitchFamily="34" charset="0"/>
              <a:cs typeface="Arial" panose="020B0604020202020204" pitchFamily="34" charset="0"/>
            </a:endParaRPr>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380475"/>
                <a:ext cx="9123314" cy="81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800" cap="all"/>
                </a:lvl1pPr>
              </a:lstStyle>
              <a:p>
                <a:r>
                  <a:rPr lang="en-US" sz="4400" dirty="0" err="1"/>
                  <a:t>ಪ್ರಶ್ನೆ</a:t>
                </a:r>
                <a:r>
                  <a:rPr lang="en-US" sz="4400" dirty="0"/>
                  <a:t>: </a:t>
                </a:r>
                <a:r>
                  <a:rPr lang="en-US" sz="4400" dirty="0" err="1"/>
                  <a:t>ನೀವೇನು</a:t>
                </a:r>
                <a:r>
                  <a:rPr lang="en-US" sz="4400" dirty="0"/>
                  <a:t> </a:t>
                </a:r>
                <a:r>
                  <a:rPr lang="en-US" sz="4400" dirty="0" err="1"/>
                  <a:t>ಮಾಡುತ್ತೀರಿ</a:t>
                </a:r>
                <a:r>
                  <a:rPr lang="en-US" sz="4400" dirty="0"/>
                  <a:t>?</a:t>
                </a:r>
                <a:r>
                  <a:rPr lang="en-IN" sz="4400" dirty="0"/>
                  <a:t> </a:t>
                </a:r>
                <a:endParaRPr sz="4400" b="0" dirty="0">
                  <a:latin typeface="Arial" panose="020B0604020202020204" pitchFamily="34" charset="0"/>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9582310" y="2185282"/>
            <a:ext cx="5219379"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en-US" dirty="0" err="1"/>
              <a:t>ಅಭ್ಯಾಸ</a:t>
            </a:r>
            <a:r>
              <a:rPr lang="en-US" dirty="0"/>
              <a:t> 4</a:t>
            </a:r>
            <a:r>
              <a:rPr lang="en-IN" dirty="0"/>
              <a:t> </a:t>
            </a:r>
            <a:endParaRPr b="0" dirty="0">
              <a:latin typeface="Arial" panose="020B0604020202020204" pitchFamily="34" charset="0"/>
              <a:cs typeface="Arial" panose="020B0604020202020204" pitchFamily="34" charset="0"/>
            </a:endParaRPr>
          </a:p>
        </p:txBody>
      </p:sp>
      <p:sp>
        <p:nvSpPr>
          <p:cNvPr id="613" name="SUPPORTIVE PUBLIC HEALTH SERVICES: COMMUNITY HOUSEHOLDS"/>
          <p:cNvSpPr txBox="1"/>
          <p:nvPr/>
        </p:nvSpPr>
        <p:spPr>
          <a:xfrm>
            <a:off x="7055978" y="4099454"/>
            <a:ext cx="10272043"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en-US" sz="3200" dirty="0" err="1"/>
              <a:t>ಬೆಂಬಲಿತ</a:t>
            </a:r>
            <a:r>
              <a:rPr lang="en-US" sz="3200" dirty="0"/>
              <a:t> </a:t>
            </a:r>
            <a:r>
              <a:rPr lang="en-US" sz="3200" dirty="0" err="1"/>
              <a:t>ಸಾರ್ವಜನಿಕ</a:t>
            </a:r>
            <a:r>
              <a:rPr lang="en-US" sz="3200" dirty="0"/>
              <a:t> </a:t>
            </a:r>
            <a:r>
              <a:rPr lang="en-US" sz="3200" dirty="0" err="1"/>
              <a:t>ಆರೋಗ್ಯ</a:t>
            </a:r>
            <a:r>
              <a:rPr lang="en-US" sz="3200" dirty="0"/>
              <a:t> </a:t>
            </a:r>
            <a:r>
              <a:rPr lang="en-US" sz="3200" dirty="0" err="1"/>
              <a:t>ಸೇವೆಗಳು</a:t>
            </a:r>
            <a:r>
              <a:rPr lang="en-US" sz="3200" dirty="0"/>
              <a:t>: </a:t>
            </a:r>
            <a:r>
              <a:rPr lang="en-US" sz="3200" dirty="0" err="1"/>
              <a:t>ಸಮುದಾಯದ</a:t>
            </a:r>
            <a:r>
              <a:rPr lang="en-US" sz="3200" dirty="0"/>
              <a:t> </a:t>
            </a:r>
            <a:r>
              <a:rPr lang="en-US" sz="3200" dirty="0" err="1"/>
              <a:t>ಮನೆಗಳು</a:t>
            </a:r>
            <a:r>
              <a:rPr lang="en-IN" sz="3200" dirty="0"/>
              <a:t> </a:t>
            </a:r>
            <a:endParaRPr sz="3200" b="0" dirty="0">
              <a:latin typeface="Arial" panose="020B0604020202020204" pitchFamily="34" charset="0"/>
              <a:cs typeface="Arial" panose="020B0604020202020204" pitchFamily="34" charset="0"/>
            </a:endParaRPr>
          </a:p>
        </p:txBody>
      </p:sp>
      <p:sp>
        <p:nvSpPr>
          <p:cNvPr id="614"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1516524" y="10171087"/>
              <a:ext cx="302647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sz="4000" dirty="0" err="1"/>
                <a:t>ಬೆಂಬಲಿತ</a:t>
              </a:r>
              <a:endParaRPr lang="en-IN" sz="4000" dirty="0"/>
            </a:p>
            <a:p>
              <a:r>
                <a:rPr lang="en-US" sz="4000" dirty="0" err="1"/>
                <a:t>ಪರಿಸರ</a:t>
              </a:r>
              <a:r>
                <a:rPr lang="en-IN" sz="4000" dirty="0"/>
                <a:t> </a:t>
              </a:r>
              <a:r>
                <a:rPr lang="en-US" sz="4000" dirty="0" err="1"/>
                <a:t>ಸೃಷ್ಟಿಸಿ</a:t>
              </a:r>
              <a:r>
                <a:rPr lang="en-IN" sz="4000" dirty="0"/>
                <a:t> </a:t>
              </a:r>
              <a:endParaRPr sz="4000" b="0" dirty="0">
                <a:latin typeface="Arial" panose="020B0604020202020204" pitchFamily="34" charset="0"/>
                <a:cs typeface="Arial" panose="020B0604020202020204" pitchFamily="34" charset="0"/>
              </a:endParaRPr>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6" y="6205120"/>
            <a:ext cx="5855087" cy="5669975"/>
            <a:chOff x="18426696" y="6205120"/>
            <a:chExt cx="5855087" cy="5669975"/>
          </a:xfrm>
          <a:solidFill>
            <a:schemeClr val="accent1">
              <a:lumMod val="20000"/>
              <a:lumOff val="80000"/>
            </a:schemeClr>
          </a:solidFill>
        </p:grpSpPr>
        <p:sp>
          <p:nvSpPr>
            <p:cNvPr id="597"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20112713" y="10413550"/>
              <a:ext cx="2483052" cy="71814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800" spc="-341">
                  <a:solidFill>
                    <a:srgbClr val="FFFFFF"/>
                  </a:solidFill>
                </a:defRPr>
              </a:lvl1pPr>
            </a:lstStyle>
            <a:p>
              <a:r>
                <a:rPr lang="en-US" sz="4000" spc="0" dirty="0" err="1">
                  <a:solidFill>
                    <a:srgbClr val="000000"/>
                  </a:solidFill>
                </a:rPr>
                <a:t>ಮನೆ</a:t>
              </a:r>
              <a:r>
                <a:rPr lang="en-US" sz="4000" spc="0" dirty="0">
                  <a:solidFill>
                    <a:srgbClr val="000000"/>
                  </a:solidFill>
                </a:rPr>
                <a:t> </a:t>
              </a:r>
              <a:r>
                <a:rPr lang="en-US" sz="4000" spc="0" dirty="0" err="1">
                  <a:solidFill>
                    <a:srgbClr val="000000"/>
                  </a:solidFill>
                </a:rPr>
                <a:t>ಆರೈಕೆ</a:t>
              </a:r>
              <a:r>
                <a:rPr lang="en-IN" sz="4000" spc="0" dirty="0">
                  <a:solidFill>
                    <a:srgbClr val="000000"/>
                  </a:solidFill>
                </a:rPr>
                <a:t> </a:t>
              </a:r>
              <a:endParaRPr sz="4000" spc="0" dirty="0">
                <a:solidFill>
                  <a:srgbClr val="000000"/>
                </a:solidFill>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318536" y="5999846"/>
            <a:ext cx="5855086" cy="5891440"/>
            <a:chOff x="12318536" y="5999846"/>
            <a:chExt cx="5855086"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3405602" y="10171086"/>
              <a:ext cx="3779881"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sz="4000" dirty="0" err="1"/>
                <a:t>ಮನೆ</a:t>
              </a:r>
              <a:r>
                <a:rPr lang="en-US" sz="4000" dirty="0"/>
                <a:t> </a:t>
              </a:r>
              <a:r>
                <a:rPr lang="en-US" sz="4000" dirty="0" err="1"/>
                <a:t>ಪ್ರತ್ಯೇಕವ್ಯವಸ್ಥೆ</a:t>
              </a:r>
              <a:endParaRPr lang="en-IN" sz="4000" dirty="0"/>
            </a:p>
            <a:p>
              <a:r>
                <a:rPr lang="en-US" sz="4000" dirty="0" err="1"/>
                <a:t>ಕುಟುಂಬ</a:t>
              </a:r>
              <a:r>
                <a:rPr lang="en-US" sz="4000" dirty="0"/>
                <a:t> </a:t>
              </a:r>
              <a:r>
                <a:rPr lang="en-US" sz="4000" dirty="0" err="1"/>
                <a:t>ಸದಸ್ಯರು</a:t>
              </a:r>
              <a:r>
                <a:rPr lang="en-IN" sz="4000" dirty="0"/>
                <a:t> </a:t>
              </a:r>
              <a:endParaRPr sz="4000" dirty="0"/>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6" cy="6172852"/>
            <a:chOff x="6210377" y="5702243"/>
            <a:chExt cx="5855086"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420420" y="10171086"/>
              <a:ext cx="5565627" cy="1333698"/>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sz="4000" dirty="0" err="1"/>
                <a:t>ಮನೆಯಲ್ಲಿ</a:t>
              </a:r>
              <a:endParaRPr lang="en-IN" sz="4000" dirty="0"/>
            </a:p>
            <a:p>
              <a:r>
                <a:rPr lang="en-US" sz="4000" dirty="0" err="1"/>
                <a:t>ಸ್ವಯಂ-ಪ್ರತ್ಯೇಕವಾಗಿರುವುದು</a:t>
              </a:r>
              <a:r>
                <a:rPr lang="en-IN" sz="4000" dirty="0"/>
                <a:t> </a:t>
              </a:r>
              <a:endParaRPr sz="4000" dirty="0"/>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603136" y="59078"/>
              <a:ext cx="11196975" cy="1179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pPr lvl="0">
                <a:defRPr/>
              </a:pPr>
              <a:r>
                <a:rPr lang="en-US" sz="7000" b="0" dirty="0" err="1"/>
                <a:t>ನಾವೇನು</a:t>
              </a:r>
              <a:r>
                <a:rPr lang="en-US" sz="7000" b="0" dirty="0"/>
                <a:t> </a:t>
              </a:r>
              <a:r>
                <a:rPr lang="en-US" sz="7000" b="0" dirty="0" err="1"/>
                <a:t>ಕಲಿಯಲು</a:t>
              </a:r>
              <a:r>
                <a:rPr lang="en-US" sz="7000" b="0" dirty="0"/>
                <a:t> </a:t>
              </a:r>
              <a:r>
                <a:rPr lang="en-US" sz="7000" b="0" dirty="0" err="1"/>
                <a:t>ಹೊರಟಿದ್ದೇವೆ</a:t>
              </a:r>
              <a:r>
                <a:rPr lang="en-US" sz="7000" b="0" dirty="0"/>
                <a:t>?</a:t>
              </a:r>
              <a:r>
                <a:rPr lang="en-IN" sz="7000" b="0" dirty="0"/>
                <a:t> </a:t>
              </a:r>
              <a:endParaRPr kumimoji="0" sz="7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93596" y="8698341"/>
            <a:ext cx="6611874" cy="4525357"/>
            <a:chOff x="0" y="0"/>
            <a:chExt cx="6611873" cy="4525355"/>
          </a:xfrm>
        </p:grpSpPr>
        <p:sp>
          <p:nvSpPr>
            <p:cNvPr id="150" name="Rounded Rectangle"/>
            <p:cNvSpPr/>
            <p:nvPr/>
          </p:nvSpPr>
          <p:spPr>
            <a:xfrm>
              <a:off x="2746158" y="1057812"/>
              <a:ext cx="3865715" cy="3299474"/>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26985" y="1215217"/>
              <a:ext cx="3456416" cy="31085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err="1"/>
                <a:t>ಸಮುದಾಯದ</a:t>
              </a:r>
              <a:r>
                <a:rPr lang="en-US" sz="2800" b="0" dirty="0"/>
                <a:t> </a:t>
              </a:r>
              <a:r>
                <a:rPr lang="en-US" sz="2800" b="0" dirty="0" err="1"/>
                <a:t>ಮೇಲೆ</a:t>
              </a:r>
              <a:endParaRPr lang="en-US" sz="2800" b="0" dirty="0"/>
            </a:p>
            <a:p>
              <a:pPr algn="l"/>
              <a:r>
                <a:rPr lang="en-US" sz="2800" b="0" dirty="0" err="1"/>
                <a:t>ನಿಗಾ</a:t>
              </a:r>
              <a:r>
                <a:rPr lang="en-US" sz="2800" b="0" dirty="0"/>
                <a:t> </a:t>
              </a:r>
              <a:r>
                <a:rPr lang="en-US" sz="2800" b="0" dirty="0" err="1"/>
                <a:t>ಇಡುವುದು</a:t>
              </a:r>
              <a:endParaRPr lang="en-IN" sz="2800" b="0" dirty="0"/>
            </a:p>
            <a:p>
              <a:pPr algn="l"/>
              <a:r>
                <a:rPr lang="en-US" sz="2000" b="0" dirty="0" err="1"/>
                <a:t>ಈ</a:t>
              </a:r>
              <a:r>
                <a:rPr lang="en-US" sz="2000" b="0" dirty="0"/>
                <a:t> </a:t>
              </a:r>
              <a:r>
                <a:rPr lang="en-US" sz="2000" b="0" dirty="0" err="1"/>
                <a:t>ಅಭ್ಯಾಸವು</a:t>
              </a:r>
              <a:r>
                <a:rPr lang="en-US" sz="2000" b="0" dirty="0"/>
                <a:t> </a:t>
              </a:r>
              <a:r>
                <a:rPr lang="en-US" sz="2000" b="0" dirty="0" err="1"/>
                <a:t>ಸಂಪರ್ಕವನ್ನು</a:t>
              </a:r>
              <a:r>
                <a:rPr lang="en-US" sz="2000" b="0" dirty="0"/>
                <a:t> </a:t>
              </a:r>
              <a:r>
                <a:rPr lang="en-US" sz="2000" b="0" dirty="0" err="1"/>
                <a:t>ಪತ್ತೆ</a:t>
              </a:r>
              <a:r>
                <a:rPr lang="en-US" sz="2000" b="0" dirty="0"/>
                <a:t> </a:t>
              </a:r>
              <a:r>
                <a:rPr lang="en-US" sz="2000" b="0" dirty="0" err="1"/>
                <a:t>ಮಾಡುವ</a:t>
              </a:r>
              <a:r>
                <a:rPr lang="en-US" sz="2000" b="0" dirty="0"/>
                <a:t> </a:t>
              </a:r>
              <a:r>
                <a:rPr lang="en-US" sz="2000" b="0" dirty="0" err="1"/>
                <a:t>ನಿಯಮಾವಳಿಗಳು</a:t>
              </a:r>
              <a:r>
                <a:rPr lang="en-US" sz="2000" b="0" dirty="0"/>
                <a:t>, </a:t>
              </a:r>
              <a:r>
                <a:rPr lang="en-US" sz="2000" b="0" dirty="0" err="1"/>
                <a:t>ಒಂದು</a:t>
              </a:r>
              <a:r>
                <a:rPr lang="en-US" sz="2000" b="0" dirty="0"/>
                <a:t> </a:t>
              </a:r>
              <a:r>
                <a:rPr lang="en-US" sz="2000" b="0" dirty="0" err="1"/>
                <a:t>ಸಂಪರ್ಕವನ್ನು</a:t>
              </a:r>
              <a:r>
                <a:rPr lang="en-US" sz="2000" b="0" dirty="0"/>
                <a:t> </a:t>
              </a:r>
              <a:r>
                <a:rPr lang="en-US" sz="2000" b="0" dirty="0" err="1"/>
                <a:t>ಗುರುತಿಸುವುದು</a:t>
              </a:r>
              <a:r>
                <a:rPr lang="en-US" sz="2000" b="0" dirty="0"/>
                <a:t> </a:t>
              </a:r>
              <a:r>
                <a:rPr lang="en-US" sz="2000" b="0" dirty="0" err="1"/>
                <a:t>ಹೇಗೆ</a:t>
              </a:r>
              <a:r>
                <a:rPr lang="en-US" sz="2000" b="0" dirty="0"/>
                <a:t>, </a:t>
              </a:r>
              <a:r>
                <a:rPr lang="en-US" sz="2000" b="0" dirty="0" err="1"/>
                <a:t>ಶಂಕಿತರಿಗೆ</a:t>
              </a:r>
              <a:r>
                <a:rPr lang="en-US" sz="2000" b="0" dirty="0"/>
                <a:t> </a:t>
              </a:r>
              <a:r>
                <a:rPr lang="en-US" sz="2000" b="0" dirty="0" err="1"/>
                <a:t>ಬೆಂಬಲ</a:t>
              </a:r>
              <a:r>
                <a:rPr lang="en-US" sz="2000" b="0" dirty="0"/>
                <a:t> </a:t>
              </a:r>
              <a:r>
                <a:rPr lang="en-US" sz="2000" b="0" dirty="0" err="1"/>
                <a:t>ನೀಡಲು</a:t>
              </a:r>
              <a:r>
                <a:rPr lang="en-US" sz="2000" b="0" dirty="0"/>
                <a:t> </a:t>
              </a:r>
              <a:r>
                <a:rPr lang="en-US" sz="2000" b="0" dirty="0" err="1"/>
                <a:t>ಇರುವ</a:t>
              </a:r>
              <a:r>
                <a:rPr lang="en-US" sz="2000" b="0" dirty="0"/>
                <a:t> </a:t>
              </a:r>
              <a:r>
                <a:rPr lang="en-US" sz="2000" b="0" dirty="0" err="1"/>
                <a:t>ಮಾರ್ಗದರ್ಶಿಗಳು</a:t>
              </a:r>
              <a:r>
                <a:rPr lang="en-US" sz="2000" b="0" dirty="0"/>
                <a:t> </a:t>
              </a:r>
              <a:r>
                <a:rPr lang="en-US" sz="2000" b="0" dirty="0" err="1"/>
                <a:t>ಏನು</a:t>
              </a:r>
              <a:r>
                <a:rPr lang="en-US" sz="2000" b="0" dirty="0"/>
                <a:t>, </a:t>
              </a:r>
              <a:r>
                <a:rPr lang="en-US" sz="2000" b="0" dirty="0" err="1"/>
                <a:t>ಚಿಹ್ನೆಯನ್ನು</a:t>
              </a:r>
              <a:r>
                <a:rPr lang="en-US" sz="2000" b="0" dirty="0"/>
                <a:t> </a:t>
              </a:r>
              <a:r>
                <a:rPr lang="en-US" sz="2000" b="0" dirty="0" err="1"/>
                <a:t>ಆಧರಿಸಿ</a:t>
              </a:r>
              <a:r>
                <a:rPr lang="en-US" sz="2000" b="0" dirty="0"/>
                <a:t> </a:t>
              </a:r>
              <a:r>
                <a:rPr lang="en-US" sz="2000" b="0" dirty="0" err="1"/>
                <a:t>ಅಥವಾ</a:t>
              </a:r>
              <a:r>
                <a:rPr lang="en-US" sz="2000" b="0" dirty="0"/>
                <a:t> </a:t>
              </a:r>
              <a:r>
                <a:rPr lang="en-US" sz="2000" b="0" dirty="0" err="1"/>
                <a:t>ಚಿಹ್ನೆಗಳಿಲ್ಲದ</a:t>
              </a:r>
              <a:r>
                <a:rPr lang="en-US" sz="2000" b="0" dirty="0"/>
                <a:t> </a:t>
              </a:r>
              <a:r>
                <a:rPr lang="en-US" sz="2000" b="0" dirty="0" err="1"/>
                <a:t>ಪ್ರಹರಣಗಳ</a:t>
              </a:r>
              <a:r>
                <a:rPr lang="en-US" sz="2000" b="0" dirty="0"/>
                <a:t> </a:t>
              </a:r>
              <a:r>
                <a:rPr lang="en-US" sz="2000" b="0" dirty="0" err="1"/>
                <a:t>ಬಗ್ಗೆ</a:t>
              </a:r>
              <a:r>
                <a:rPr lang="en-US" sz="2000" b="0" dirty="0"/>
                <a:t> </a:t>
              </a:r>
              <a:r>
                <a:rPr lang="en-US" sz="2000" b="0" dirty="0" err="1"/>
                <a:t>ವಿವರ</a:t>
              </a:r>
              <a:r>
                <a:rPr lang="en-US" sz="2000" b="0" dirty="0"/>
                <a:t> </a:t>
              </a:r>
              <a:r>
                <a:rPr lang="en-US" sz="2000" b="0" dirty="0" err="1"/>
                <a:t>ನೀಡುತ್ತದೆ</a:t>
              </a:r>
              <a:r>
                <a:rPr lang="en-US" sz="2000" b="0" dirty="0"/>
                <a:t>.</a:t>
              </a:r>
              <a:r>
                <a:rPr lang="en-IN" sz="2000" b="0" dirty="0"/>
                <a:t> </a:t>
              </a:r>
              <a:endParaRPr kumimoji="0"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52" name="Arrow 11"/>
            <p:cNvSpPr/>
            <p:nvPr/>
          </p:nvSpPr>
          <p:spPr>
            <a:xfrm rot="16200000">
              <a:off x="5718553"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5824935" y="1044715"/>
              <a:ext cx="49006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992544" y="8698341"/>
            <a:ext cx="6866731" cy="4448097"/>
            <a:chOff x="0" y="0"/>
            <a:chExt cx="6866729" cy="4448095"/>
          </a:xfrm>
        </p:grpSpPr>
        <p:sp>
          <p:nvSpPr>
            <p:cNvPr id="158" name="Rounded Rectangle"/>
            <p:cNvSpPr/>
            <p:nvPr/>
          </p:nvSpPr>
          <p:spPr>
            <a:xfrm>
              <a:off x="0" y="1057813"/>
              <a:ext cx="3865715" cy="3390282"/>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474909" y="1359547"/>
              <a:ext cx="3284461" cy="2985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err="1"/>
                <a:t>ಮೌಢ್ಯ</a:t>
              </a:r>
              <a:r>
                <a:rPr lang="en-US" sz="2800" b="0" dirty="0"/>
                <a:t> &amp; </a:t>
              </a:r>
              <a:r>
                <a:rPr lang="en-US" sz="2800" b="0" dirty="0" err="1"/>
                <a:t>ತಾರತಮ್ಯ</a:t>
              </a:r>
              <a:endParaRPr lang="en-IN" sz="2800" b="0" dirty="0"/>
            </a:p>
            <a:p>
              <a:pPr algn="l"/>
              <a:r>
                <a:rPr lang="en-US" sz="2000" b="0" dirty="0" err="1"/>
                <a:t>ಈ</a:t>
              </a:r>
              <a:r>
                <a:rPr lang="en-US" sz="2000" b="0" dirty="0"/>
                <a:t> </a:t>
              </a:r>
              <a:r>
                <a:rPr lang="en-US" sz="2000" b="0" dirty="0" err="1"/>
                <a:t>ಅಭ್ಯಾಸವು</a:t>
              </a:r>
              <a:r>
                <a:rPr lang="en-US" sz="2000" b="0" dirty="0"/>
                <a:t> </a:t>
              </a:r>
              <a:r>
                <a:rPr lang="en-US" sz="2000" b="0" dirty="0" err="1"/>
                <a:t>ಕೊರೊನಾ</a:t>
              </a:r>
              <a:r>
                <a:rPr lang="en-US" sz="2000" b="0" dirty="0"/>
                <a:t> </a:t>
              </a:r>
              <a:r>
                <a:rPr lang="en-US" sz="2000" b="0" dirty="0" err="1"/>
                <a:t>ವೈರಸ್</a:t>
              </a:r>
              <a:r>
                <a:rPr lang="en-US" sz="2000" b="0" dirty="0"/>
                <a:t> </a:t>
              </a:r>
              <a:r>
                <a:rPr lang="en-US" sz="2000" b="0" dirty="0" err="1"/>
                <a:t>ಬಗ್ಗೆ</a:t>
              </a:r>
              <a:r>
                <a:rPr lang="en-US" sz="2000" b="0" dirty="0"/>
                <a:t> </a:t>
              </a:r>
              <a:r>
                <a:rPr lang="en-US" sz="2000" b="0" dirty="0" err="1"/>
                <a:t>ಇರುವ</a:t>
              </a:r>
              <a:r>
                <a:rPr lang="en-US" sz="2000" b="0" dirty="0"/>
                <a:t> </a:t>
              </a:r>
              <a:r>
                <a:rPr lang="en-US" sz="2000" b="0" dirty="0" err="1"/>
                <a:t>ಮೌಢ್ಯ</a:t>
              </a:r>
              <a:r>
                <a:rPr lang="en-US" sz="2000" b="0" dirty="0"/>
                <a:t> </a:t>
              </a:r>
              <a:r>
                <a:rPr lang="en-US" sz="2000" b="0" dirty="0" err="1"/>
                <a:t>ಮತ್ತು</a:t>
              </a:r>
              <a:r>
                <a:rPr lang="en-US" sz="2000" b="0" dirty="0"/>
                <a:t> </a:t>
              </a:r>
              <a:r>
                <a:rPr lang="en-US" sz="2000" b="0" dirty="0" err="1"/>
                <a:t>ತಪ್ಪು</a:t>
              </a:r>
              <a:r>
                <a:rPr lang="en-US" sz="2000" b="0" dirty="0"/>
                <a:t> </a:t>
              </a:r>
              <a:r>
                <a:rPr lang="en-US" sz="2000" b="0" dirty="0" err="1"/>
                <a:t>ಕಲ್ಪನೆಗಳು</a:t>
              </a:r>
              <a:r>
                <a:rPr lang="en-US" sz="2000" b="0" dirty="0"/>
                <a:t> </a:t>
              </a:r>
              <a:r>
                <a:rPr lang="en-US" sz="2000" b="0" dirty="0" err="1"/>
                <a:t>ಹಾಗೂ</a:t>
              </a:r>
              <a:r>
                <a:rPr lang="en-US" sz="2000" b="0" dirty="0"/>
                <a:t> </a:t>
              </a:r>
              <a:r>
                <a:rPr lang="en-US" sz="2000" b="0" dirty="0" err="1"/>
                <a:t>ಮೌಢ್ಯಯುತ</a:t>
              </a:r>
              <a:r>
                <a:rPr lang="en-US" sz="2000" b="0" dirty="0"/>
                <a:t> </a:t>
              </a:r>
              <a:r>
                <a:rPr lang="en-US" sz="2000" b="0" dirty="0" err="1"/>
                <a:t>ವರ್ತನೆಗಳಿಗೆ</a:t>
              </a:r>
              <a:r>
                <a:rPr lang="en-US" sz="2000" b="0" dirty="0"/>
                <a:t> </a:t>
              </a:r>
              <a:r>
                <a:rPr lang="en-US" sz="2000" b="0" dirty="0" err="1"/>
                <a:t>ಕಾರಣವಾಗುತ್ತಿರುವ</a:t>
              </a:r>
              <a:r>
                <a:rPr lang="en-US" sz="2000" b="0" dirty="0"/>
                <a:t> </a:t>
              </a:r>
              <a:r>
                <a:rPr lang="en-US" sz="2000" b="0" dirty="0" err="1"/>
                <a:t>ಹಲವು</a:t>
              </a:r>
              <a:r>
                <a:rPr lang="en-US" sz="2000" b="0" dirty="0"/>
                <a:t> </a:t>
              </a:r>
              <a:r>
                <a:rPr lang="en-US" sz="2000" b="0" dirty="0" err="1"/>
                <a:t>ಆತಂಕಗಳನ್ನು</a:t>
              </a:r>
              <a:r>
                <a:rPr lang="en-US" sz="2000" b="0" dirty="0"/>
                <a:t> </a:t>
              </a:r>
              <a:r>
                <a:rPr lang="en-US" sz="2000" b="0" dirty="0" err="1"/>
                <a:t>ವಿವಿಧ</a:t>
              </a:r>
              <a:r>
                <a:rPr lang="en-US" sz="2000" b="0" dirty="0"/>
                <a:t> </a:t>
              </a:r>
              <a:r>
                <a:rPr lang="en-US" sz="2000" b="0" dirty="0" err="1"/>
                <a:t>ಮಟ್ಟದಲ್ಲಿ</a:t>
              </a:r>
              <a:r>
                <a:rPr lang="en-US" sz="2000" b="0" dirty="0"/>
                <a:t> </a:t>
              </a:r>
              <a:r>
                <a:rPr lang="en-US" sz="2000" b="0" dirty="0" err="1"/>
                <a:t>ವಿವರಿಸುತ್ತದೆ</a:t>
              </a:r>
              <a:r>
                <a:rPr lang="en-US" sz="2000" b="0" dirty="0"/>
                <a:t>. </a:t>
              </a:r>
              <a:r>
                <a:rPr lang="en-US" sz="2000" b="0" dirty="0" err="1"/>
                <a:t>ಈ</a:t>
              </a:r>
              <a:r>
                <a:rPr lang="en-US" sz="2000" b="0" dirty="0"/>
                <a:t> </a:t>
              </a:r>
              <a:r>
                <a:rPr lang="en-US" sz="2000" b="0" dirty="0" err="1"/>
                <a:t>ನಿಟ್ಟಿನಲ್ಲಿ</a:t>
              </a:r>
              <a:r>
                <a:rPr lang="en-US" sz="2000" b="0" dirty="0"/>
                <a:t> FLW </a:t>
              </a:r>
              <a:r>
                <a:rPr lang="en-US" sz="2000" b="0" dirty="0" err="1"/>
                <a:t>ಪಾತ್ರವೇನು</a:t>
              </a:r>
              <a:r>
                <a:rPr lang="en-US" sz="2000" b="0" dirty="0"/>
                <a:t> </a:t>
              </a:r>
              <a:r>
                <a:rPr lang="en-US" sz="2000" b="0" dirty="0" err="1"/>
                <a:t>ಮತ್ತು</a:t>
              </a:r>
              <a:r>
                <a:rPr lang="en-US" sz="2000" b="0" dirty="0"/>
                <a:t> </a:t>
              </a:r>
              <a:r>
                <a:rPr lang="en-US" sz="2000" b="0" dirty="0" err="1"/>
                <a:t>ಆಕೆ</a:t>
              </a:r>
              <a:r>
                <a:rPr lang="en-US" sz="2000" b="0" dirty="0"/>
                <a:t> </a:t>
              </a:r>
              <a:r>
                <a:rPr lang="en-US" sz="2000" b="0" dirty="0" err="1"/>
                <a:t>ಏನು</a:t>
              </a:r>
              <a:r>
                <a:rPr lang="en-US" sz="2000" b="0" dirty="0"/>
                <a:t> </a:t>
              </a:r>
              <a:r>
                <a:rPr lang="en-US" sz="2000" b="0" dirty="0" err="1"/>
                <a:t>ಮಾಡಬಹುದು</a:t>
              </a:r>
              <a:r>
                <a:rPr lang="en-US" sz="2000" b="0" dirty="0"/>
                <a:t> </a:t>
              </a:r>
              <a:r>
                <a:rPr lang="en-US" sz="2000" b="0" dirty="0" err="1"/>
                <a:t>ಎಂದು</a:t>
              </a:r>
              <a:r>
                <a:rPr lang="en-US" sz="2000" b="0" dirty="0"/>
                <a:t> </a:t>
              </a:r>
              <a:r>
                <a:rPr lang="en-US" sz="2000" b="0" dirty="0" err="1"/>
                <a:t>ತಿಳಿಸುತ್ತದೆ</a:t>
              </a:r>
              <a:r>
                <a:rPr lang="en-IN" sz="2000" b="0" dirty="0"/>
                <a:t> </a:t>
              </a:r>
              <a:endParaRPr kumimoji="0" sz="20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0" name="Arrow 11"/>
            <p:cNvSpPr/>
            <p:nvPr/>
          </p:nvSpPr>
          <p:spPr>
            <a:xfrm rot="16200000">
              <a:off x="153328"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159117" y="1059166"/>
              <a:ext cx="31579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328432" y="5761673"/>
            <a:ext cx="7386464" cy="3084596"/>
            <a:chOff x="0" y="0"/>
            <a:chExt cx="7386463" cy="3084594"/>
          </a:xfrm>
        </p:grpSpPr>
        <p:sp>
          <p:nvSpPr>
            <p:cNvPr id="164" name="Rounded Rectangle"/>
            <p:cNvSpPr/>
            <p:nvPr/>
          </p:nvSpPr>
          <p:spPr>
            <a:xfrm>
              <a:off x="2610391" y="15399"/>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98905" y="324152"/>
              <a:ext cx="3542659" cy="23698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err="1"/>
                <a:t>ಸಮುದಾಯಕ್ಕೆ</a:t>
              </a:r>
              <a:r>
                <a:rPr lang="en-US" sz="2800" b="0" dirty="0"/>
                <a:t> </a:t>
              </a:r>
              <a:r>
                <a:rPr lang="en-US" sz="2800" b="0" dirty="0" err="1"/>
                <a:t>ಮಾಹಿತಿ</a:t>
              </a:r>
              <a:endParaRPr lang="en-IN" sz="2800" b="0" dirty="0"/>
            </a:p>
            <a:p>
              <a:pPr algn="l"/>
              <a:r>
                <a:rPr lang="en-US" sz="2000" b="0" dirty="0" err="1"/>
                <a:t>ಈ</a:t>
              </a:r>
              <a:r>
                <a:rPr lang="en-US" sz="2000" b="0" dirty="0"/>
                <a:t> </a:t>
              </a:r>
              <a:r>
                <a:rPr lang="en-US" sz="2000" b="0" dirty="0" err="1"/>
                <a:t>ವಿಭಾಗವು</a:t>
              </a:r>
              <a:r>
                <a:rPr lang="en-US" sz="2000" b="0" dirty="0"/>
                <a:t> FLW </a:t>
              </a:r>
              <a:r>
                <a:rPr lang="en-US" sz="2000" b="0" dirty="0" err="1"/>
                <a:t>ಯು</a:t>
              </a:r>
              <a:r>
                <a:rPr lang="en-US" sz="2000" b="0" dirty="0"/>
                <a:t> </a:t>
              </a:r>
              <a:r>
                <a:rPr lang="en-US" sz="2000" b="0" dirty="0" err="1"/>
                <a:t>ಕೈತೊಳೆಯುವುದು</a:t>
              </a:r>
              <a:r>
                <a:rPr lang="en-US" sz="2000" b="0" dirty="0"/>
                <a:t>, </a:t>
              </a:r>
              <a:r>
                <a:rPr lang="en-US" sz="2000" b="0" dirty="0" err="1"/>
                <a:t>ಕೆಮ್ಮಿನ</a:t>
              </a:r>
              <a:r>
                <a:rPr lang="en-US" sz="2000" b="0" dirty="0"/>
                <a:t> </a:t>
              </a:r>
              <a:r>
                <a:rPr lang="en-US" sz="2000" b="0" dirty="0" err="1"/>
                <a:t>ಬಗ್ಗೆ</a:t>
              </a:r>
              <a:r>
                <a:rPr lang="en-US" sz="2000" b="0" dirty="0"/>
                <a:t> </a:t>
              </a:r>
              <a:r>
                <a:rPr lang="en-US" sz="2000" b="0" dirty="0" err="1"/>
                <a:t>ನೈರ್ಮಲ್ಯ</a:t>
              </a:r>
              <a:r>
                <a:rPr lang="en-US" sz="2000" b="0" dirty="0"/>
                <a:t>, </a:t>
              </a:r>
              <a:r>
                <a:rPr lang="en-US" sz="2000" b="0" dirty="0" err="1"/>
                <a:t>ಸಾಮಾಜಿಕ</a:t>
              </a:r>
              <a:r>
                <a:rPr lang="en-US" sz="2000" b="0" dirty="0"/>
                <a:t> </a:t>
              </a:r>
              <a:r>
                <a:rPr lang="en-US" sz="2000" b="0" dirty="0" err="1"/>
                <a:t>ಅಂತರ</a:t>
              </a:r>
              <a:r>
                <a:rPr lang="en-US" sz="2000" b="0" dirty="0"/>
                <a:t> </a:t>
              </a:r>
              <a:r>
                <a:rPr lang="en-US" sz="2000" b="0" dirty="0" err="1"/>
                <a:t>ಕಾಪಾಡುವುದು</a:t>
              </a:r>
              <a:r>
                <a:rPr lang="en-US" sz="2000" b="0" dirty="0"/>
                <a:t> </a:t>
              </a:r>
              <a:r>
                <a:rPr lang="en-US" sz="2000" b="0" dirty="0" err="1"/>
                <a:t>ಮತ್ತು</a:t>
              </a:r>
              <a:r>
                <a:rPr lang="en-US" sz="2000" b="0" dirty="0"/>
                <a:t> HRG </a:t>
              </a:r>
              <a:r>
                <a:rPr lang="en-US" sz="2000" b="0" dirty="0" err="1"/>
                <a:t>ಬಗ್ಗೆ</a:t>
              </a:r>
              <a:r>
                <a:rPr lang="en-US" sz="2000" b="0" dirty="0"/>
                <a:t> </a:t>
              </a:r>
              <a:r>
                <a:rPr lang="en-US" sz="2000" b="0" dirty="0" err="1"/>
                <a:t>ಸಮುದಾಯಕ್ಕೆ</a:t>
              </a:r>
              <a:r>
                <a:rPr lang="en-US" sz="2000" b="0" dirty="0"/>
                <a:t> </a:t>
              </a:r>
              <a:r>
                <a:rPr lang="en-US" sz="2000" b="0" dirty="0" err="1"/>
                <a:t>ಕೊಡುವ</a:t>
              </a:r>
              <a:r>
                <a:rPr lang="en-US" sz="2000" b="0" dirty="0"/>
                <a:t> </a:t>
              </a:r>
              <a:r>
                <a:rPr lang="en-US" sz="2000" b="0" dirty="0" err="1"/>
                <a:t>ಮಾಹಿತಿ</a:t>
              </a:r>
              <a:r>
                <a:rPr lang="en-US" sz="2000" b="0" dirty="0"/>
                <a:t> </a:t>
              </a:r>
              <a:r>
                <a:rPr lang="en-US" sz="2000" b="0" dirty="0" err="1"/>
                <a:t>ಮತ್ತು</a:t>
              </a:r>
              <a:r>
                <a:rPr lang="en-US" sz="2000" b="0" dirty="0"/>
                <a:t> </a:t>
              </a:r>
              <a:r>
                <a:rPr lang="en-US" sz="2000" b="0" dirty="0" err="1"/>
                <a:t>ಜ್ಞಾನದ</a:t>
              </a:r>
              <a:r>
                <a:rPr lang="en-US" sz="2000" b="0" dirty="0"/>
                <a:t> </a:t>
              </a:r>
              <a:r>
                <a:rPr lang="en-US" sz="2000" b="0" dirty="0" err="1"/>
                <a:t>ಬಗ್ಗೆ</a:t>
              </a:r>
              <a:r>
                <a:rPr lang="en-US" sz="2000" b="0" dirty="0"/>
                <a:t> </a:t>
              </a:r>
              <a:r>
                <a:rPr lang="en-US" sz="2000" b="0" dirty="0" err="1"/>
                <a:t>ವಿವರ</a:t>
              </a:r>
              <a:r>
                <a:rPr lang="en-US" sz="2000" b="0" dirty="0"/>
                <a:t> </a:t>
              </a:r>
              <a:r>
                <a:rPr lang="en-US" sz="2000" b="0" dirty="0" err="1"/>
                <a:t>ನೀಡುತ್ತದೆ</a:t>
              </a:r>
              <a:r>
                <a:rPr lang="en-US" sz="2000" b="0" dirty="0"/>
                <a:t>.</a:t>
              </a:r>
              <a:r>
                <a:rPr lang="en-IN" sz="2000" b="0" dirty="0"/>
                <a:t> </a:t>
              </a:r>
              <a:endParaRPr kumimoji="0" sz="20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04772" y="58020"/>
              <a:ext cx="31579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5984669" y="5782740"/>
            <a:ext cx="7496081" cy="3914333"/>
            <a:chOff x="0" y="0"/>
            <a:chExt cx="7496079" cy="3914331"/>
          </a:xfrm>
        </p:grpSpPr>
        <p:sp>
          <p:nvSpPr>
            <p:cNvPr id="170" name="Arrow 11"/>
            <p:cNvSpPr/>
            <p:nvPr/>
          </p:nvSpPr>
          <p:spPr>
            <a:xfrm rot="10800000">
              <a:off x="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851013" y="4202"/>
              <a:ext cx="4073186" cy="3910129"/>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273148" y="319081"/>
              <a:ext cx="3630711" cy="3539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err="1"/>
                <a:t>ಬೆಂಬಲಿತ</a:t>
              </a:r>
              <a:r>
                <a:rPr lang="en-US" sz="2800" b="0" dirty="0"/>
                <a:t> </a:t>
              </a:r>
              <a:r>
                <a:rPr lang="en-US" sz="2800" b="0" dirty="0" err="1"/>
                <a:t>ಸಾರ್ವಜನಿಕ</a:t>
              </a:r>
              <a:r>
                <a:rPr lang="en-US" sz="2800" b="0" dirty="0"/>
                <a:t> </a:t>
              </a:r>
              <a:r>
                <a:rPr lang="en-US" sz="2800" b="0" dirty="0" err="1"/>
                <a:t>ಆರೋಗ್ಯ</a:t>
              </a:r>
              <a:r>
                <a:rPr lang="en-US" sz="2800" b="0" dirty="0"/>
                <a:t> </a:t>
              </a:r>
              <a:r>
                <a:rPr lang="en-US" sz="2800" b="0" dirty="0" err="1"/>
                <a:t>ಸೇವೆಗಳು</a:t>
              </a:r>
              <a:r>
                <a:rPr lang="en-US" sz="2800" b="0" dirty="0"/>
                <a:t>: </a:t>
              </a:r>
              <a:r>
                <a:rPr lang="en-US" sz="2800" b="0" dirty="0" err="1"/>
                <a:t>ಸಮುದಾಯ</a:t>
              </a:r>
              <a:r>
                <a:rPr lang="en-US" sz="2800" b="0" dirty="0"/>
                <a:t> &amp; HH</a:t>
              </a:r>
              <a:endParaRPr lang="en-IN" sz="2800" b="0" dirty="0"/>
            </a:p>
            <a:p>
              <a:pPr algn="l"/>
              <a:r>
                <a:rPr lang="en-US" sz="2000" b="0" dirty="0" err="1"/>
                <a:t>ಸಮುದಾಯದ</a:t>
              </a:r>
              <a:r>
                <a:rPr lang="en-US" sz="2000" b="0" dirty="0"/>
                <a:t> </a:t>
              </a:r>
              <a:r>
                <a:rPr lang="en-US" sz="2000" b="0" dirty="0" err="1"/>
                <a:t>ನಡುವೆ</a:t>
              </a:r>
              <a:r>
                <a:rPr lang="en-US" sz="2000" b="0" dirty="0"/>
                <a:t> </a:t>
              </a:r>
              <a:r>
                <a:rPr lang="en-US" sz="2000" b="0" dirty="0" err="1"/>
                <a:t>ಕೊವಿಡ್</a:t>
              </a:r>
              <a:r>
                <a:rPr lang="en-US" sz="2000" b="0" dirty="0"/>
                <a:t>‌ </a:t>
              </a:r>
              <a:r>
                <a:rPr lang="en-US" sz="2000" b="0" dirty="0" err="1"/>
                <a:t>ಹರಡಿದಾಗ</a:t>
              </a:r>
              <a:r>
                <a:rPr lang="en-US" sz="2000" b="0" dirty="0"/>
                <a:t> </a:t>
              </a:r>
              <a:r>
                <a:rPr lang="en-US" sz="2000" b="0" dirty="0" err="1"/>
                <a:t>ನಿವಾರಿಸಲು</a:t>
              </a:r>
              <a:r>
                <a:rPr lang="en-US" sz="2000" b="0" dirty="0"/>
                <a:t> </a:t>
              </a:r>
              <a:r>
                <a:rPr lang="en-US" sz="2000" b="0" dirty="0" err="1"/>
                <a:t>ಸಮುದಾಯ</a:t>
              </a:r>
              <a:r>
                <a:rPr lang="en-US" sz="2000" b="0" dirty="0"/>
                <a:t> </a:t>
              </a:r>
              <a:r>
                <a:rPr lang="en-US" sz="2000" b="0" dirty="0" err="1"/>
                <a:t>ಜಾಲಗಳು</a:t>
              </a:r>
              <a:r>
                <a:rPr lang="en-US" sz="2000" b="0" dirty="0"/>
                <a:t> </a:t>
              </a:r>
              <a:r>
                <a:rPr lang="en-US" sz="2000" b="0" dirty="0" err="1"/>
                <a:t>ಯಾವ</a:t>
              </a:r>
              <a:r>
                <a:rPr lang="en-US" sz="2000" b="0" dirty="0"/>
                <a:t> </a:t>
              </a:r>
              <a:r>
                <a:rPr lang="en-US" sz="2000" b="0" dirty="0" err="1"/>
                <a:t>ಪಾತ್ರವನ್ನು</a:t>
              </a:r>
              <a:r>
                <a:rPr lang="en-US" sz="2000" b="0" dirty="0"/>
                <a:t> </a:t>
              </a:r>
              <a:r>
                <a:rPr lang="en-US" sz="2000" b="0" dirty="0" err="1"/>
                <a:t>ನಿರ್ವಹಿಸುತ್ತವೆ</a:t>
              </a:r>
              <a:r>
                <a:rPr lang="en-US" sz="2000" b="0" dirty="0"/>
                <a:t>, </a:t>
              </a:r>
              <a:r>
                <a:rPr lang="en-US" sz="2000" b="0" dirty="0" err="1"/>
                <a:t>ಅಗತ್ಯವಿರುವ</a:t>
              </a:r>
              <a:r>
                <a:rPr lang="en-US" sz="2000" b="0" dirty="0"/>
                <a:t> </a:t>
              </a:r>
              <a:r>
                <a:rPr lang="en-US" sz="2000" b="0" dirty="0" err="1"/>
                <a:t>ಸೇವೆಗಳು</a:t>
              </a:r>
              <a:r>
                <a:rPr lang="en-US" sz="2000" b="0" dirty="0"/>
                <a:t> </a:t>
              </a:r>
              <a:r>
                <a:rPr lang="en-US" sz="2000" b="0" dirty="0" err="1"/>
                <a:t>ಯಾವುವು</a:t>
              </a:r>
              <a:r>
                <a:rPr lang="en-US" sz="2000" b="0" dirty="0"/>
                <a:t>: </a:t>
              </a:r>
              <a:r>
                <a:rPr lang="en-US" sz="2000" b="0" dirty="0" err="1"/>
                <a:t>ಮನೆಯಲ್ಲಿಯೇ</a:t>
              </a:r>
              <a:r>
                <a:rPr lang="en-US" sz="2000" b="0" dirty="0"/>
                <a:t> </a:t>
              </a:r>
              <a:r>
                <a:rPr lang="en-US" sz="2000" b="0" dirty="0" err="1"/>
                <a:t>ಆರೈಕೆ</a:t>
              </a:r>
              <a:r>
                <a:rPr lang="en-US" sz="2000" b="0" dirty="0"/>
                <a:t>, </a:t>
              </a:r>
              <a:r>
                <a:rPr lang="en-US" sz="2000" b="0" dirty="0" err="1"/>
                <a:t>ಗ್ರಾಮೀಣ</a:t>
              </a:r>
              <a:r>
                <a:rPr lang="en-US" sz="2000" b="0" dirty="0"/>
                <a:t> </a:t>
              </a:r>
              <a:r>
                <a:rPr lang="en-US" sz="2000" b="0" dirty="0" err="1"/>
                <a:t>ಮತ್ತು</a:t>
              </a:r>
              <a:r>
                <a:rPr lang="en-US" sz="2000" b="0" dirty="0"/>
                <a:t> </a:t>
              </a:r>
              <a:r>
                <a:rPr lang="en-US" sz="2000" b="0" dirty="0" err="1"/>
                <a:t>ನಗರ</a:t>
              </a:r>
              <a:r>
                <a:rPr lang="en-US" sz="2000" b="0" dirty="0"/>
                <a:t> </a:t>
              </a:r>
              <a:r>
                <a:rPr lang="en-US" sz="2000" b="0" dirty="0" err="1"/>
                <a:t>ಪ್ರದೇಶಗಳಲ್ಲಿ</a:t>
              </a:r>
              <a:r>
                <a:rPr lang="en-US" sz="2000" b="0" dirty="0"/>
                <a:t> </a:t>
              </a:r>
              <a:r>
                <a:rPr lang="en-US" sz="2000" b="0" dirty="0" err="1"/>
                <a:t>ಮನೆಯಲ್ಲಿಯೇ</a:t>
              </a:r>
              <a:r>
                <a:rPr lang="en-US" sz="2000" b="0" dirty="0"/>
                <a:t> </a:t>
              </a:r>
              <a:r>
                <a:rPr lang="en-US" sz="2000" b="0" dirty="0" err="1"/>
                <a:t>ಇರುವುದು</a:t>
              </a:r>
              <a:r>
                <a:rPr lang="en-US" sz="2000" b="0" dirty="0"/>
                <a:t>.</a:t>
              </a:r>
              <a:r>
                <a:rPr lang="en-IN" sz="2000" b="0" dirty="0"/>
                <a:t> </a:t>
              </a:r>
              <a:r>
                <a:rPr lang="en-US" sz="2000" b="0" dirty="0"/>
                <a:t> </a:t>
              </a:r>
              <a:endParaRPr kumimoji="0"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pic>
          <p:nvPicPr>
            <p:cNvPr id="173" name="Image" descr="Image"/>
            <p:cNvPicPr>
              <a:picLocks noChangeAspect="1"/>
            </p:cNvPicPr>
            <p:nvPr/>
          </p:nvPicPr>
          <p:blipFill>
            <a:blip r:embed="rId14"/>
            <a:stretch>
              <a:fillRect/>
            </a:stretch>
          </p:blipFill>
          <p:spPr>
            <a:xfrm>
              <a:off x="4998049" y="1206252"/>
              <a:ext cx="2498030" cy="1416951"/>
            </a:xfrm>
            <a:prstGeom prst="rect">
              <a:avLst/>
            </a:prstGeom>
            <a:ln w="12700" cap="flat">
              <a:noFill/>
              <a:miter lim="400000"/>
            </a:ln>
            <a:effectLst/>
          </p:spPr>
        </p:pic>
        <p:sp>
          <p:nvSpPr>
            <p:cNvPr id="174" name="5"/>
            <p:cNvSpPr txBox="1"/>
            <p:nvPr/>
          </p:nvSpPr>
          <p:spPr>
            <a:xfrm>
              <a:off x="957356" y="36953"/>
              <a:ext cx="31579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1246970" y="2576944"/>
            <a:ext cx="7467926" cy="3069196"/>
            <a:chOff x="0" y="0"/>
            <a:chExt cx="7467925" cy="3069195"/>
          </a:xfrm>
        </p:grpSpPr>
        <p:sp>
          <p:nvSpPr>
            <p:cNvPr id="176" name="Rounded Rectangle"/>
            <p:cNvSpPr/>
            <p:nvPr/>
          </p:nvSpPr>
          <p:spPr>
            <a:xfrm>
              <a:off x="2691853" y="0"/>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850000" y="391544"/>
              <a:ext cx="3542659" cy="2554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a:t>FLW </a:t>
              </a:r>
              <a:r>
                <a:rPr lang="en-US" sz="2800" b="0" dirty="0" err="1"/>
                <a:t>ನ</a:t>
              </a:r>
              <a:r>
                <a:rPr lang="en-US" sz="2800" b="0" dirty="0"/>
                <a:t> </a:t>
              </a:r>
              <a:r>
                <a:rPr lang="en-US" sz="2800" b="0" dirty="0" err="1"/>
                <a:t>ಪಾತ್ರ</a:t>
              </a:r>
              <a:endParaRPr lang="en-IN" sz="2800" b="0" dirty="0"/>
            </a:p>
            <a:p>
              <a:pPr algn="l"/>
              <a:r>
                <a:rPr lang="en-US" sz="2200" b="0" dirty="0" err="1"/>
                <a:t>ಈ</a:t>
              </a:r>
              <a:r>
                <a:rPr lang="en-US" sz="2200" b="0" dirty="0"/>
                <a:t> </a:t>
              </a:r>
              <a:r>
                <a:rPr lang="en-US" sz="2200" b="0" dirty="0" err="1"/>
                <a:t>ಅಭ್ಯಾಸವು</a:t>
              </a:r>
              <a:r>
                <a:rPr lang="en-US" sz="2200" b="0" dirty="0"/>
                <a:t> </a:t>
              </a:r>
              <a:r>
                <a:rPr lang="en-US" sz="2200" b="0" dirty="0" err="1"/>
                <a:t>ಪ್ರತಿಯೊಬ್ಬ</a:t>
              </a:r>
              <a:r>
                <a:rPr lang="en-US" sz="2200" b="0" dirty="0"/>
                <a:t> </a:t>
              </a:r>
              <a:r>
                <a:rPr lang="en-US" sz="2200" b="0" dirty="0" err="1"/>
                <a:t>ಮುಂಚೂಣಿಯಲ್ಲಿರುವ</a:t>
              </a:r>
              <a:r>
                <a:rPr lang="en-US" sz="2200" b="0" dirty="0"/>
                <a:t> </a:t>
              </a:r>
              <a:r>
                <a:rPr lang="en-US" sz="2200" b="0" dirty="0" err="1"/>
                <a:t>ಕಾರ್ಯಕರ್ತರು</a:t>
              </a:r>
              <a:r>
                <a:rPr lang="en-US" sz="2200" b="0" dirty="0"/>
                <a:t> (FLW )</a:t>
              </a:r>
              <a:r>
                <a:rPr lang="en-US" sz="2200" b="0" dirty="0" err="1"/>
                <a:t>ವಹಿಸುವ</a:t>
              </a:r>
              <a:r>
                <a:rPr lang="en-US" sz="2200" b="0" dirty="0"/>
                <a:t> </a:t>
              </a:r>
              <a:r>
                <a:rPr lang="en-US" sz="2200" b="0" dirty="0" err="1"/>
                <a:t>ಪಾತ್ರದ</a:t>
              </a:r>
              <a:r>
                <a:rPr lang="en-US" sz="2200" b="0" dirty="0"/>
                <a:t> </a:t>
              </a:r>
              <a:r>
                <a:rPr lang="en-US" sz="2200" b="0" dirty="0" err="1"/>
                <a:t>ಬಗ್ಗೆ</a:t>
              </a:r>
              <a:r>
                <a:rPr lang="en-US" sz="2200" b="0" dirty="0"/>
                <a:t> </a:t>
              </a:r>
              <a:r>
                <a:rPr lang="en-US" sz="2200" b="0" dirty="0" err="1"/>
                <a:t>ಮತ್ತು</a:t>
              </a:r>
              <a:r>
                <a:rPr lang="en-US" sz="2200" b="0" dirty="0"/>
                <a:t> </a:t>
              </a:r>
              <a:r>
                <a:rPr lang="en-US" sz="2200" b="0" dirty="0" err="1"/>
                <a:t>ಕೊವಿಡ್</a:t>
              </a:r>
              <a:r>
                <a:rPr lang="en-US" sz="2200" b="0" dirty="0"/>
                <a:t> -19ನ </a:t>
              </a:r>
              <a:r>
                <a:rPr lang="en-US" sz="2200" b="0" dirty="0" err="1"/>
                <a:t>ಬಗ್ಗೆ</a:t>
              </a:r>
              <a:r>
                <a:rPr lang="en-US" sz="2200" b="0" dirty="0"/>
                <a:t> </a:t>
              </a:r>
              <a:r>
                <a:rPr lang="en-US" sz="2200" b="0" dirty="0" err="1"/>
                <a:t>ಅವರೇನು</a:t>
              </a:r>
              <a:r>
                <a:rPr lang="en-US" sz="2200" b="0" dirty="0"/>
                <a:t> </a:t>
              </a:r>
              <a:r>
                <a:rPr lang="en-US" sz="2200" b="0" dirty="0" err="1"/>
                <a:t>ತಿಳಿದುಕೊಳ್ಳಬೇಕು</a:t>
              </a:r>
              <a:r>
                <a:rPr lang="en-US" sz="2200" b="0" dirty="0"/>
                <a:t> </a:t>
              </a:r>
              <a:r>
                <a:rPr lang="en-US" sz="2200" b="0" dirty="0" err="1"/>
                <a:t>ತಿಳಿಸಿ</a:t>
              </a:r>
              <a:r>
                <a:rPr lang="en-US" sz="2200" b="0" dirty="0"/>
                <a:t> </a:t>
              </a:r>
              <a:r>
                <a:rPr lang="en-US" sz="2200" b="0" dirty="0" err="1"/>
                <a:t>ಹೇಳುತ್ತದೆ</a:t>
              </a:r>
              <a:r>
                <a:rPr lang="en-US" sz="2200" b="0" dirty="0"/>
                <a:t>.</a:t>
              </a:r>
              <a:endParaRPr lang="en-IN" sz="2200" b="0" dirty="0"/>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76809" y="42023"/>
              <a:ext cx="31579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5946569" y="2457629"/>
            <a:ext cx="7163414" cy="3146767"/>
            <a:chOff x="0" y="-79739"/>
            <a:chExt cx="7163413" cy="3146766"/>
          </a:xfrm>
          <a:solidFill>
            <a:srgbClr val="BFE0F5"/>
          </a:solidFill>
        </p:grpSpPr>
        <p:sp>
          <p:nvSpPr>
            <p:cNvPr id="182" name="Arrow 11"/>
            <p:cNvSpPr/>
            <p:nvPr/>
          </p:nvSpPr>
          <p:spPr>
            <a:xfrm rot="10800000">
              <a:off x="0"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889113" y="-79739"/>
              <a:ext cx="4073186" cy="3144364"/>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85" name="Image" descr="Image"/>
            <p:cNvPicPr>
              <a:picLocks noChangeAspect="1"/>
            </p:cNvPicPr>
            <p:nvPr/>
          </p:nvPicPr>
          <p:blipFill>
            <a:blip r:embed="rId16"/>
            <a:stretch>
              <a:fillRect/>
            </a:stretch>
          </p:blipFill>
          <p:spPr>
            <a:xfrm>
              <a:off x="5406916" y="356761"/>
              <a:ext cx="1756497" cy="2479042"/>
            </a:xfrm>
            <a:prstGeom prst="rect">
              <a:avLst/>
            </a:prstGeom>
            <a:grpFill/>
            <a:ln w="12700" cap="flat">
              <a:noFill/>
              <a:miter lim="400000"/>
            </a:ln>
            <a:effectLst/>
          </p:spPr>
        </p:pic>
        <p:sp>
          <p:nvSpPr>
            <p:cNvPr id="186" name="6"/>
            <p:cNvSpPr txBox="1"/>
            <p:nvPr/>
          </p:nvSpPr>
          <p:spPr>
            <a:xfrm>
              <a:off x="941294" y="39576"/>
              <a:ext cx="652949"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sp>
          <p:nvSpPr>
            <p:cNvPr id="184" name="TextBox 24"/>
            <p:cNvSpPr txBox="1"/>
            <p:nvPr/>
          </p:nvSpPr>
          <p:spPr>
            <a:xfrm>
              <a:off x="1371578" y="81599"/>
              <a:ext cx="3483034" cy="298542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a:r>
                <a:rPr lang="en-US" sz="2800" b="0" dirty="0" err="1"/>
                <a:t>ಖಾಸಗಿ</a:t>
              </a:r>
              <a:r>
                <a:rPr lang="en-US" sz="2800" b="0" dirty="0"/>
                <a:t> </a:t>
              </a:r>
              <a:r>
                <a:rPr lang="en-US" sz="2800" b="0" dirty="0" err="1"/>
                <a:t>ಸುರಕ್ಷೆ</a:t>
              </a:r>
              <a:endParaRPr lang="en-IN" sz="2800" b="0" dirty="0"/>
            </a:p>
            <a:p>
              <a:pPr algn="l"/>
              <a:r>
                <a:rPr lang="en-US" sz="2000" b="0" dirty="0" err="1"/>
                <a:t>ಮುಂಚೂಣಿಯಲ್ಲಿರುವ</a:t>
              </a:r>
              <a:r>
                <a:rPr lang="en-US" sz="2000" b="0" dirty="0"/>
                <a:t> </a:t>
              </a:r>
              <a:r>
                <a:rPr lang="en-US" sz="2000" b="0" dirty="0" err="1"/>
                <a:t>ಕಾರ್ಯಕರ್ತರು</a:t>
              </a:r>
              <a:r>
                <a:rPr lang="en-US" sz="2000" b="0" dirty="0"/>
                <a:t> </a:t>
              </a:r>
              <a:r>
                <a:rPr lang="en-US" sz="2000" b="0" dirty="0" err="1"/>
                <a:t>ನೇರವಾಗಿ</a:t>
              </a:r>
              <a:r>
                <a:rPr lang="en-US" sz="2000" b="0" dirty="0"/>
                <a:t> </a:t>
              </a:r>
              <a:r>
                <a:rPr lang="en-US" sz="2000" b="0" dirty="0" err="1"/>
                <a:t>ಅಥವಾ</a:t>
              </a:r>
              <a:r>
                <a:rPr lang="en-US" sz="2000" b="0" dirty="0"/>
                <a:t> </a:t>
              </a:r>
              <a:r>
                <a:rPr lang="en-US" sz="2000" b="0" dirty="0" err="1"/>
                <a:t>ಪರೋಕ್ಷವಾಗಿ</a:t>
              </a:r>
              <a:r>
                <a:rPr lang="en-US" sz="2000" b="0" dirty="0"/>
                <a:t> </a:t>
              </a:r>
              <a:r>
                <a:rPr lang="en-US" sz="2000" b="0" dirty="0" err="1"/>
                <a:t>ಪರಿಣಾಮ</a:t>
              </a:r>
              <a:r>
                <a:rPr lang="en-US" sz="2000" b="0" dirty="0"/>
                <a:t> </a:t>
              </a:r>
              <a:r>
                <a:rPr lang="en-US" sz="2000" b="0" dirty="0" err="1"/>
                <a:t>ಬೀರುವ</a:t>
              </a:r>
              <a:r>
                <a:rPr lang="en-US" sz="2000" b="0" dirty="0"/>
                <a:t> </a:t>
              </a:r>
              <a:r>
                <a:rPr lang="en-US" sz="2000" b="0" dirty="0" err="1"/>
                <a:t>ಸಮುದಾಯದ</a:t>
              </a:r>
              <a:r>
                <a:rPr lang="en-US" sz="2000" b="0" dirty="0"/>
                <a:t> </a:t>
              </a:r>
              <a:r>
                <a:rPr lang="en-US" sz="2000" b="0" dirty="0" err="1"/>
                <a:t>ಸದಸ್ಯರಿಗೆ</a:t>
              </a:r>
              <a:r>
                <a:rPr lang="en-US" sz="2000" b="0" dirty="0"/>
                <a:t> </a:t>
              </a:r>
              <a:r>
                <a:rPr lang="en-US" sz="2000" b="0" dirty="0" err="1"/>
                <a:t>ಸಂದೇಶವನ್ನು</a:t>
              </a:r>
              <a:r>
                <a:rPr lang="en-US" sz="2000" b="0" dirty="0"/>
                <a:t> </a:t>
              </a:r>
              <a:r>
                <a:rPr lang="en-US" sz="2000" b="0" dirty="0" err="1"/>
                <a:t>ಕಳುಹಿಸಲು</a:t>
              </a:r>
              <a:r>
                <a:rPr lang="en-US" sz="2000" b="0" dirty="0"/>
                <a:t> </a:t>
              </a:r>
              <a:r>
                <a:rPr lang="en-US" sz="2000" b="0" dirty="0" err="1"/>
                <a:t>ಕೆಲಸ</a:t>
              </a:r>
              <a:r>
                <a:rPr lang="en-US" sz="2000" b="0" dirty="0"/>
                <a:t> </a:t>
              </a:r>
              <a:r>
                <a:rPr lang="en-US" sz="2000" b="0" dirty="0" err="1"/>
                <a:t>ಮಾಡುವುದು</a:t>
              </a:r>
              <a:r>
                <a:rPr lang="en-US" sz="2000" b="0" dirty="0"/>
                <a:t>. </a:t>
              </a:r>
              <a:r>
                <a:rPr lang="en-US" sz="2000" b="0" dirty="0" err="1"/>
                <a:t>ಆದರೆ</a:t>
              </a:r>
              <a:r>
                <a:rPr lang="en-US" sz="2000" b="0" dirty="0"/>
                <a:t> </a:t>
              </a:r>
              <a:r>
                <a:rPr lang="en-US" sz="2000" b="0" dirty="0" err="1"/>
                <a:t>ಅವರು</a:t>
              </a:r>
              <a:r>
                <a:rPr lang="en-US" sz="2000" b="0" dirty="0"/>
                <a:t> </a:t>
              </a:r>
              <a:r>
                <a:rPr lang="en-US" sz="2000" b="0" dirty="0" err="1"/>
                <a:t>ತಮ್ಮ</a:t>
              </a:r>
              <a:r>
                <a:rPr lang="en-US" sz="2000" b="0" dirty="0"/>
                <a:t> </a:t>
              </a:r>
              <a:r>
                <a:rPr lang="en-US" sz="2000" b="0" dirty="0" err="1"/>
                <a:t>ಸ್ವಯಂ</a:t>
              </a:r>
              <a:r>
                <a:rPr lang="en-US" sz="2000" b="0" dirty="0"/>
                <a:t> </a:t>
              </a:r>
              <a:r>
                <a:rPr lang="en-US" sz="2000" b="0" dirty="0" err="1"/>
                <a:t>ವೈಯಕ್ತಿಕ</a:t>
              </a:r>
              <a:r>
                <a:rPr lang="en-US" sz="2000" b="0" dirty="0"/>
                <a:t> </a:t>
              </a:r>
              <a:r>
                <a:rPr lang="en-US" sz="2000" b="0" dirty="0" err="1"/>
                <a:t>ಸುರಕ್ಷೆಯನ್ನೂ</a:t>
              </a:r>
              <a:r>
                <a:rPr lang="en-US" sz="2000" b="0" dirty="0"/>
                <a:t> </a:t>
              </a:r>
              <a:r>
                <a:rPr lang="en-US" sz="2000" b="0" dirty="0" err="1"/>
                <a:t>ಗಮನದಲ್ಲಿರಿಸಿಕೊಳ್ಳಬೇಕು</a:t>
              </a:r>
              <a:r>
                <a:rPr lang="en-US" sz="2000" b="0" dirty="0"/>
                <a:t>.</a:t>
              </a:r>
              <a:r>
                <a:rPr lang="en-IN" sz="2000" b="0" dirty="0"/>
                <a:t> </a:t>
              </a:r>
              <a:endParaRPr kumimoji="0"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1836119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3361511" y="476491"/>
            <a:ext cx="17660978"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5227791" y="629926"/>
            <a:ext cx="13905666"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cap="all" spc="96">
                <a:solidFill>
                  <a:srgbClr val="002135"/>
                </a:solidFill>
              </a:defRPr>
            </a:lvl1pPr>
          </a:lstStyle>
          <a:p>
            <a:pPr algn="ctr"/>
            <a:r>
              <a:rPr lang="en-US" sz="4400" dirty="0" err="1"/>
              <a:t>ಪ್ರತಿಸ್ಪಂದನೆ</a:t>
            </a:r>
            <a:r>
              <a:rPr lang="en-US" sz="4400" dirty="0"/>
              <a:t> </a:t>
            </a:r>
            <a:r>
              <a:rPr lang="en-US" sz="4400" dirty="0" err="1"/>
              <a:t>ಮತ್ತು</a:t>
            </a:r>
            <a:r>
              <a:rPr lang="en-US" sz="4400" dirty="0"/>
              <a:t> </a:t>
            </a:r>
            <a:r>
              <a:rPr lang="en-US" sz="4400" dirty="0" err="1"/>
              <a:t>ಸೋಂಕು</a:t>
            </a:r>
            <a:r>
              <a:rPr lang="en-US" sz="4400" dirty="0"/>
              <a:t> </a:t>
            </a:r>
            <a:r>
              <a:rPr lang="en-US" sz="4400" dirty="0" err="1"/>
              <a:t>ನಿವಾರಣೆ</a:t>
            </a:r>
            <a:r>
              <a:rPr lang="en-US" sz="4400" dirty="0"/>
              <a:t>- </a:t>
            </a:r>
            <a:r>
              <a:rPr lang="en-US" sz="4400" dirty="0" err="1"/>
              <a:t>ಬೆಂಬಲಿತ</a:t>
            </a:r>
            <a:r>
              <a:rPr lang="en-US" sz="4400" dirty="0"/>
              <a:t> </a:t>
            </a:r>
            <a:r>
              <a:rPr lang="en-US" sz="4400" dirty="0" err="1"/>
              <a:t>ಪರಿಸರ</a:t>
            </a:r>
            <a:r>
              <a:rPr lang="en-US" sz="4400" dirty="0"/>
              <a:t> </a:t>
            </a:r>
            <a:r>
              <a:rPr lang="en-US" sz="4400" dirty="0" err="1"/>
              <a:t>ಸೃಷ್ಟಿಸಿ</a:t>
            </a:r>
            <a:r>
              <a:rPr lang="en-IN" sz="4400" dirty="0"/>
              <a:t> </a:t>
            </a:r>
            <a:endParaRPr sz="4400" b="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20" y="1722740"/>
            <a:ext cx="5578992" cy="10324600"/>
            <a:chOff x="772820" y="1722740"/>
            <a:chExt cx="5578992"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1066790" y="1871605"/>
              <a:ext cx="469840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sz="3200" dirty="0" err="1"/>
                <a:t>ತಾರತಮ್ಯವನ್ನು</a:t>
              </a:r>
              <a:r>
                <a:rPr lang="en-US" sz="3200" dirty="0"/>
                <a:t> </a:t>
              </a:r>
              <a:r>
                <a:rPr lang="en-US" sz="3200" dirty="0" err="1"/>
                <a:t>ವಿರೋಧಿಸಲು</a:t>
              </a:r>
              <a:endParaRPr lang="en-IN" sz="3200" dirty="0"/>
            </a:p>
            <a:p>
              <a:r>
                <a:rPr lang="en-US" sz="3200" dirty="0" err="1"/>
                <a:t>ಸಂಬಂಧಿತ</a:t>
              </a:r>
              <a:r>
                <a:rPr lang="en-US" sz="3200" dirty="0"/>
                <a:t> </a:t>
              </a:r>
              <a:r>
                <a:rPr lang="en-US" sz="3200" dirty="0" err="1"/>
                <a:t>ಪ್ರಭಾವ</a:t>
              </a:r>
              <a:r>
                <a:rPr lang="en-US" sz="3200" dirty="0"/>
                <a:t> </a:t>
              </a:r>
              <a:r>
                <a:rPr lang="en-US" sz="3200" dirty="0" err="1"/>
                <a:t>ಬೀರುವವರ</a:t>
              </a:r>
              <a:endParaRPr lang="en-IN" sz="3200" dirty="0"/>
            </a:p>
            <a:p>
              <a:r>
                <a:rPr lang="en-US" sz="3200" dirty="0" err="1"/>
                <a:t>ಜೊತೆಗೆ</a:t>
              </a:r>
              <a:r>
                <a:rPr lang="en-US" sz="3200" dirty="0"/>
                <a:t> </a:t>
              </a:r>
              <a:r>
                <a:rPr lang="en-US" sz="3200" dirty="0" err="1"/>
                <a:t>ಮಾತನಾಡಿ</a:t>
              </a:r>
              <a:r>
                <a:rPr lang="en-IN" sz="3200" dirty="0"/>
                <a:t> </a:t>
              </a:r>
              <a:endParaRPr sz="3200" b="0" dirty="0">
                <a:latin typeface="Arial" panose="020B0604020202020204" pitchFamily="34" charset="0"/>
                <a:cs typeface="Arial" panose="020B0604020202020204" pitchFamily="34" charset="0"/>
              </a:endParaRPr>
            </a:p>
          </p:txBody>
        </p:sp>
      </p:grpSp>
      <p:sp>
        <p:nvSpPr>
          <p:cNvPr id="643" name="Make a list of local influencers (Gram Pradhan, Religious Leaders, Teachers, any other)…"/>
          <p:cNvSpPr txBox="1"/>
          <p:nvPr/>
        </p:nvSpPr>
        <p:spPr>
          <a:xfrm>
            <a:off x="1199814" y="4087975"/>
            <a:ext cx="4915267" cy="7432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algn="l"/>
            <a:r>
              <a:rPr lang="en-US" sz="3200" dirty="0"/>
              <a:t>- </a:t>
            </a:r>
            <a:r>
              <a:rPr lang="en-US" sz="3200" dirty="0" err="1"/>
              <a:t>ಸ್ಥಳೀಯ</a:t>
            </a:r>
            <a:r>
              <a:rPr lang="en-US" sz="3200" dirty="0"/>
              <a:t> </a:t>
            </a:r>
            <a:r>
              <a:rPr lang="en-US" sz="3200" dirty="0" err="1"/>
              <a:t>ಪ್ರಭಾವ</a:t>
            </a:r>
            <a:r>
              <a:rPr lang="en-US" sz="3200" dirty="0"/>
              <a:t> </a:t>
            </a:r>
            <a:r>
              <a:rPr lang="en-US" sz="3200" dirty="0" err="1"/>
              <a:t>ಬೀರುವವರ</a:t>
            </a:r>
            <a:r>
              <a:rPr lang="en-US" sz="3200" dirty="0"/>
              <a:t> </a:t>
            </a:r>
            <a:r>
              <a:rPr lang="en-US" sz="3200" dirty="0" err="1"/>
              <a:t>ಪಟ್ಟಿ</a:t>
            </a:r>
            <a:r>
              <a:rPr lang="en-US" sz="3200" dirty="0"/>
              <a:t> </a:t>
            </a:r>
            <a:r>
              <a:rPr lang="en-US" sz="3200" dirty="0" err="1"/>
              <a:t>ಮಾಡಿ</a:t>
            </a:r>
            <a:r>
              <a:rPr lang="en-US" sz="3200" dirty="0"/>
              <a:t> (</a:t>
            </a:r>
            <a:r>
              <a:rPr lang="en-US" sz="3200" dirty="0" err="1"/>
              <a:t>ಗ್ರಾಮ</a:t>
            </a:r>
            <a:r>
              <a:rPr lang="en-US" sz="3200" dirty="0"/>
              <a:t> </a:t>
            </a:r>
            <a:r>
              <a:rPr lang="en-US" sz="3200" dirty="0" err="1"/>
              <a:t>ಪ್ರಧಾನರು</a:t>
            </a:r>
            <a:r>
              <a:rPr lang="en-US" sz="3200" dirty="0"/>
              <a:t>, </a:t>
            </a:r>
            <a:r>
              <a:rPr lang="en-US" sz="3200" dirty="0" err="1"/>
              <a:t>ಧಾರ್ಮಿಕ</a:t>
            </a:r>
            <a:r>
              <a:rPr lang="en-US" sz="3200" dirty="0"/>
              <a:t> </a:t>
            </a:r>
            <a:r>
              <a:rPr lang="en-US" sz="3200" dirty="0" err="1"/>
              <a:t>ನಾಯಕರು</a:t>
            </a:r>
            <a:r>
              <a:rPr lang="en-US" sz="3200" dirty="0"/>
              <a:t>, </a:t>
            </a:r>
            <a:r>
              <a:rPr lang="en-US" sz="3200" dirty="0" err="1"/>
              <a:t>ಅದ್ಯಾಪಕರು</a:t>
            </a:r>
            <a:r>
              <a:rPr lang="en-US" sz="3200" dirty="0"/>
              <a:t>, </a:t>
            </a:r>
            <a:r>
              <a:rPr lang="en-US" sz="3200" dirty="0" err="1"/>
              <a:t>ಇತರ</a:t>
            </a:r>
            <a:r>
              <a:rPr lang="en-US" sz="3200" dirty="0"/>
              <a:t> </a:t>
            </a:r>
            <a:r>
              <a:rPr lang="en-US" sz="3200" dirty="0" err="1"/>
              <a:t>ಯಾವುದೇ</a:t>
            </a:r>
            <a:r>
              <a:rPr lang="en-US" sz="3200" dirty="0"/>
              <a:t> </a:t>
            </a:r>
            <a:r>
              <a:rPr lang="en-US" sz="3200" dirty="0" err="1"/>
              <a:t>ವ್ಯಕ್ತಿ</a:t>
            </a:r>
            <a:r>
              <a:rPr lang="en-US" sz="3200" dirty="0"/>
              <a:t>)</a:t>
            </a:r>
            <a:endParaRPr lang="en-IN" sz="3200" dirty="0"/>
          </a:p>
          <a:p>
            <a:pPr algn="l"/>
            <a:r>
              <a:rPr lang="en-US" sz="3200" dirty="0"/>
              <a:t>- </a:t>
            </a:r>
            <a:r>
              <a:rPr lang="en-US" sz="3200" dirty="0" err="1"/>
              <a:t>ಪರಿಸ್ಥಿತಿಯನ್ನು</a:t>
            </a:r>
            <a:r>
              <a:rPr lang="en-US" sz="3200" dirty="0"/>
              <a:t> </a:t>
            </a:r>
            <a:r>
              <a:rPr lang="en-US" sz="3200" dirty="0" err="1"/>
              <a:t>ವಿವರಿಸಿ</a:t>
            </a:r>
            <a:r>
              <a:rPr lang="en-US" sz="3200" dirty="0"/>
              <a:t> &amp; </a:t>
            </a:r>
            <a:r>
              <a:rPr lang="en-US" sz="3200" dirty="0" err="1"/>
              <a:t>ಚರ್ಚಿಸಿ</a:t>
            </a:r>
            <a:r>
              <a:rPr lang="en-US" sz="3200" dirty="0"/>
              <a:t> </a:t>
            </a:r>
            <a:r>
              <a:rPr lang="en-US" sz="3200" dirty="0" err="1"/>
              <a:t>ಮತ್ತು</a:t>
            </a:r>
            <a:r>
              <a:rPr lang="en-US" sz="3200" dirty="0"/>
              <a:t> </a:t>
            </a:r>
            <a:r>
              <a:rPr lang="en-US" sz="3200" dirty="0" err="1"/>
              <a:t>ನಿಯಮಗಳು</a:t>
            </a:r>
            <a:r>
              <a:rPr lang="en-US" sz="3200" dirty="0"/>
              <a:t>/</a:t>
            </a:r>
            <a:r>
              <a:rPr lang="en-US" sz="3200" dirty="0" err="1"/>
              <a:t>ಆದೇಶಗಳು</a:t>
            </a:r>
            <a:r>
              <a:rPr lang="en-US" sz="3200" dirty="0"/>
              <a:t>/</a:t>
            </a:r>
            <a:r>
              <a:rPr lang="en-US" sz="3200" dirty="0" err="1"/>
              <a:t>ಅಧಿಸೂಚನೆಗಳನ್ನು</a:t>
            </a:r>
            <a:r>
              <a:rPr lang="en-US" sz="3200" dirty="0"/>
              <a:t> </a:t>
            </a:r>
            <a:r>
              <a:rPr lang="en-US" sz="3200" dirty="0" err="1"/>
              <a:t>ಅನುಸರಿಸಬೇಕು</a:t>
            </a:r>
            <a:r>
              <a:rPr lang="en-US" sz="3200" dirty="0"/>
              <a:t> </a:t>
            </a:r>
            <a:r>
              <a:rPr lang="en-US" sz="3200" dirty="0" err="1"/>
              <a:t>ಮತ್ತು</a:t>
            </a:r>
            <a:r>
              <a:rPr lang="en-US" sz="3200" dirty="0"/>
              <a:t> </a:t>
            </a:r>
            <a:r>
              <a:rPr lang="en-US" sz="3200" dirty="0" err="1"/>
              <a:t>ಪ್ರಮುಖ</a:t>
            </a:r>
            <a:r>
              <a:rPr lang="en-US" sz="3200" dirty="0"/>
              <a:t> </a:t>
            </a:r>
            <a:r>
              <a:rPr lang="en-US" sz="3200" dirty="0" err="1"/>
              <a:t>ಸಂದೇಶಗಳನ್ನು</a:t>
            </a:r>
            <a:r>
              <a:rPr lang="en-US" sz="3200" dirty="0"/>
              <a:t> </a:t>
            </a:r>
            <a:r>
              <a:rPr lang="en-US" sz="3200" dirty="0" err="1"/>
              <a:t>ಕೊಡುವಲ್ಲಿ</a:t>
            </a:r>
            <a:r>
              <a:rPr lang="en-US" sz="3200" dirty="0"/>
              <a:t> </a:t>
            </a:r>
            <a:r>
              <a:rPr lang="en-US" sz="3200" dirty="0" err="1"/>
              <a:t>ಅವರ</a:t>
            </a:r>
            <a:r>
              <a:rPr lang="en-US" sz="3200" dirty="0"/>
              <a:t> </a:t>
            </a:r>
            <a:r>
              <a:rPr lang="en-US" sz="3200" dirty="0" err="1"/>
              <a:t>ಸಹಕಾರವನ್ನು</a:t>
            </a:r>
            <a:r>
              <a:rPr lang="en-US" sz="3200" dirty="0"/>
              <a:t> </a:t>
            </a:r>
            <a:r>
              <a:rPr lang="en-US" sz="3200" dirty="0" err="1"/>
              <a:t>ಪಡೆದುಕೊಳ್ಳಿ</a:t>
            </a:r>
            <a:r>
              <a:rPr lang="en-US" sz="3200" dirty="0"/>
              <a:t>.</a:t>
            </a:r>
            <a:endParaRPr lang="en-IN" sz="3200" dirty="0"/>
          </a:p>
          <a:p>
            <a:pPr algn="l"/>
            <a:r>
              <a:rPr lang="en-US" sz="3200" dirty="0"/>
              <a:t>- </a:t>
            </a:r>
            <a:r>
              <a:rPr lang="en-US" sz="3200" dirty="0" err="1"/>
              <a:t>ಸಮುದಾಯ</a:t>
            </a:r>
            <a:r>
              <a:rPr lang="en-US" sz="3200" dirty="0"/>
              <a:t> </a:t>
            </a:r>
            <a:r>
              <a:rPr lang="en-US" sz="3200" dirty="0" err="1"/>
              <a:t>ಜಾಲಗಳಿಗೆ</a:t>
            </a:r>
            <a:r>
              <a:rPr lang="en-US" sz="3200" dirty="0"/>
              <a:t> </a:t>
            </a:r>
            <a:r>
              <a:rPr lang="en-US" sz="3200" dirty="0" err="1"/>
              <a:t>ನಿಯೋಜಿಸಿದ</a:t>
            </a:r>
            <a:r>
              <a:rPr lang="en-US" sz="3200" dirty="0"/>
              <a:t> </a:t>
            </a:r>
            <a:r>
              <a:rPr lang="en-US" sz="3200" dirty="0" err="1"/>
              <a:t>ಪಾತ್ರಗಳನ್ನು</a:t>
            </a:r>
            <a:r>
              <a:rPr lang="en-US" sz="3200" dirty="0"/>
              <a:t> </a:t>
            </a:r>
            <a:r>
              <a:rPr lang="en-US" sz="3200" dirty="0" err="1"/>
              <a:t>ಬೆಂಬಲಿಸಿ</a:t>
            </a:r>
            <a:r>
              <a:rPr lang="en-IN" dirty="0"/>
              <a:t> </a:t>
            </a:r>
            <a:endParaRPr sz="6600" b="0" dirty="0">
              <a:solidFill>
                <a:schemeClr val="tx1"/>
              </a:solidFill>
              <a:latin typeface="Arial" panose="020B0604020202020204" pitchFamily="34" charset="0"/>
              <a:cs typeface="Arial" panose="020B0604020202020204" pitchFamily="34" charset="0"/>
            </a:endParaRPr>
          </a:p>
        </p:txBody>
      </p:sp>
      <p:sp>
        <p:nvSpPr>
          <p:cNvPr id="636" name="Rounded Rectangle"/>
          <p:cNvSpPr/>
          <p:nvPr/>
        </p:nvSpPr>
        <p:spPr>
          <a:xfrm>
            <a:off x="6503837" y="1722740"/>
            <a:ext cx="5578992" cy="10324600"/>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7175550" y="1781612"/>
            <a:ext cx="3922549"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sz="3200" dirty="0" err="1"/>
              <a:t>ಯೋಜನೆ</a:t>
            </a:r>
            <a:r>
              <a:rPr lang="en-US" sz="3200" dirty="0"/>
              <a:t> </a:t>
            </a:r>
            <a:r>
              <a:rPr lang="en-US" sz="3200" dirty="0" err="1"/>
              <a:t>ಸಮುದಾಯ</a:t>
            </a:r>
            <a:endParaRPr lang="en-IN" sz="3200" dirty="0"/>
          </a:p>
          <a:p>
            <a:r>
              <a:rPr lang="en-US" sz="3200" dirty="0" err="1"/>
              <a:t>ಅಧಿಕ</a:t>
            </a:r>
            <a:r>
              <a:rPr lang="en-US" sz="3200" dirty="0"/>
              <a:t> </a:t>
            </a:r>
            <a:r>
              <a:rPr lang="en-US" sz="3200" dirty="0" err="1"/>
              <a:t>ಅಪಾಯಕ್ಕೆ</a:t>
            </a:r>
            <a:r>
              <a:rPr lang="en-US" sz="3200" dirty="0"/>
              <a:t> </a:t>
            </a:r>
            <a:r>
              <a:rPr lang="en-US" sz="3200" dirty="0" err="1"/>
              <a:t>ಬೆಂಬಲ</a:t>
            </a:r>
            <a:r>
              <a:rPr lang="en-IN" sz="3200" dirty="0"/>
              <a:t> </a:t>
            </a:r>
            <a:endParaRPr sz="3200" dirty="0"/>
          </a:p>
        </p:txBody>
      </p:sp>
      <p:sp>
        <p:nvSpPr>
          <p:cNvPr id="644" name="Make a list of high risk groups in the village…"/>
          <p:cNvSpPr txBox="1"/>
          <p:nvPr/>
        </p:nvSpPr>
        <p:spPr>
          <a:xfrm>
            <a:off x="6778806" y="3116386"/>
            <a:ext cx="5134411" cy="8817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nchor="ctr">
            <a:spAutoFit/>
          </a:bodyPr>
          <a:lstStyle/>
          <a:p>
            <a:pPr algn="l"/>
            <a:r>
              <a:rPr lang="en-US" dirty="0"/>
              <a:t>- </a:t>
            </a:r>
            <a:r>
              <a:rPr lang="en-US" dirty="0" err="1"/>
              <a:t>ಗ್ರಾಮದಲ್ಲಿ</a:t>
            </a:r>
            <a:r>
              <a:rPr lang="en-US" dirty="0"/>
              <a:t> </a:t>
            </a:r>
            <a:r>
              <a:rPr lang="en-US" dirty="0" err="1"/>
              <a:t>ಅಧಿಕ</a:t>
            </a:r>
            <a:r>
              <a:rPr lang="en-US" dirty="0"/>
              <a:t> </a:t>
            </a:r>
            <a:r>
              <a:rPr lang="en-US" dirty="0" err="1"/>
              <a:t>ಅಪಾಯಗಳಿರುವ</a:t>
            </a:r>
            <a:r>
              <a:rPr lang="en-US" dirty="0"/>
              <a:t> </a:t>
            </a:r>
            <a:r>
              <a:rPr lang="en-US" dirty="0" err="1"/>
              <a:t>ಗುಂಪುಗಳ</a:t>
            </a:r>
            <a:r>
              <a:rPr lang="en-US" dirty="0"/>
              <a:t> </a:t>
            </a:r>
            <a:r>
              <a:rPr lang="en-US" dirty="0" err="1"/>
              <a:t>ಪಟ್ಟಿಯನ್ನು</a:t>
            </a:r>
            <a:r>
              <a:rPr lang="en-US" dirty="0"/>
              <a:t> </a:t>
            </a:r>
            <a:r>
              <a:rPr lang="en-US" dirty="0" err="1"/>
              <a:t>ಮಾಡಿ</a:t>
            </a:r>
            <a:endParaRPr lang="en-IN" dirty="0"/>
          </a:p>
          <a:p>
            <a:pPr algn="l"/>
            <a:r>
              <a:rPr lang="en-US" dirty="0"/>
              <a:t>- </a:t>
            </a:r>
            <a:r>
              <a:rPr lang="en-US" dirty="0" err="1"/>
              <a:t>ಅವರು</a:t>
            </a:r>
            <a:r>
              <a:rPr lang="en-US" dirty="0"/>
              <a:t> </a:t>
            </a:r>
            <a:r>
              <a:rPr lang="en-US" dirty="0" err="1"/>
              <a:t>ಮಾತನಾಡಿದ</a:t>
            </a:r>
            <a:r>
              <a:rPr lang="en-US" dirty="0"/>
              <a:t> </a:t>
            </a:r>
            <a:r>
              <a:rPr lang="en-US" dirty="0" err="1"/>
              <a:t>ಅಥವಾ</a:t>
            </a:r>
            <a:r>
              <a:rPr lang="en-US" dirty="0"/>
              <a:t> </a:t>
            </a:r>
            <a:r>
              <a:rPr lang="en-US" dirty="0" err="1"/>
              <a:t>ಭೇಟಿಯಾದ</a:t>
            </a:r>
            <a:r>
              <a:rPr lang="en-US" dirty="0"/>
              <a:t> </a:t>
            </a:r>
            <a:r>
              <a:rPr lang="en-US" dirty="0" err="1"/>
              <a:t>ಮಂದಿಯನ್ನು</a:t>
            </a:r>
            <a:r>
              <a:rPr lang="en-US" dirty="0"/>
              <a:t> </a:t>
            </a:r>
            <a:r>
              <a:rPr lang="en-US" dirty="0" err="1"/>
              <a:t>ಗುರುತಿಸಿ</a:t>
            </a:r>
            <a:r>
              <a:rPr lang="en-US" dirty="0"/>
              <a:t>; </a:t>
            </a:r>
            <a:r>
              <a:rPr lang="en-US" dirty="0" err="1"/>
              <a:t>ಈ</a:t>
            </a:r>
            <a:r>
              <a:rPr lang="en-US" dirty="0"/>
              <a:t> </a:t>
            </a:r>
            <a:r>
              <a:rPr lang="en-US" dirty="0" err="1"/>
              <a:t>ಮಂದಿಯ</a:t>
            </a:r>
            <a:r>
              <a:rPr lang="en-US" dirty="0"/>
              <a:t> </a:t>
            </a:r>
            <a:r>
              <a:rPr lang="en-US" dirty="0" err="1"/>
              <a:t>ಜೊತೆಗೆ</a:t>
            </a:r>
            <a:r>
              <a:rPr lang="en-US" dirty="0"/>
              <a:t> </a:t>
            </a:r>
            <a:r>
              <a:rPr lang="en-US" dirty="0" err="1"/>
              <a:t>ಮುಂಜಾಗರೂಕತಾ</a:t>
            </a:r>
            <a:r>
              <a:rPr lang="en-US" dirty="0"/>
              <a:t> </a:t>
            </a:r>
            <a:r>
              <a:rPr lang="en-US" dirty="0" err="1"/>
              <a:t>ಕ್ರಮಗಳನ್ನು</a:t>
            </a:r>
            <a:r>
              <a:rPr lang="en-US" dirty="0"/>
              <a:t> </a:t>
            </a:r>
            <a:r>
              <a:rPr lang="en-US" dirty="0" err="1"/>
              <a:t>ಹಂಚಿಕೊಳ್ಳಿ</a:t>
            </a:r>
            <a:r>
              <a:rPr lang="en-US" dirty="0"/>
              <a:t> </a:t>
            </a:r>
            <a:r>
              <a:rPr lang="en-US" dirty="0" err="1"/>
              <a:t>ಮತ್ತು</a:t>
            </a:r>
            <a:r>
              <a:rPr lang="en-US" dirty="0"/>
              <a:t> </a:t>
            </a:r>
            <a:r>
              <a:rPr lang="en-US" dirty="0" err="1"/>
              <a:t>ಅಧಿಕ</a:t>
            </a:r>
            <a:r>
              <a:rPr lang="en-US" dirty="0"/>
              <a:t> </a:t>
            </a:r>
            <a:r>
              <a:rPr lang="en-US" dirty="0" err="1"/>
              <a:t>ಅಪಾಯದ</a:t>
            </a:r>
            <a:r>
              <a:rPr lang="en-US" dirty="0"/>
              <a:t> </a:t>
            </a:r>
            <a:r>
              <a:rPr lang="en-US" dirty="0" err="1"/>
              <a:t>ಮಂದಿಯೊಂದಿಗೆ</a:t>
            </a:r>
            <a:r>
              <a:rPr lang="en-US" dirty="0"/>
              <a:t> </a:t>
            </a:r>
            <a:r>
              <a:rPr lang="en-US" dirty="0" err="1"/>
              <a:t>ಈ</a:t>
            </a:r>
            <a:r>
              <a:rPr lang="en-US" dirty="0"/>
              <a:t> </a:t>
            </a:r>
            <a:r>
              <a:rPr lang="en-US" dirty="0" err="1"/>
              <a:t>ಕ್ರಮಗಳ</a:t>
            </a:r>
            <a:r>
              <a:rPr lang="en-US" dirty="0"/>
              <a:t> </a:t>
            </a:r>
            <a:r>
              <a:rPr lang="en-US" dirty="0" err="1"/>
              <a:t>ಬಗ್ಗೆ</a:t>
            </a:r>
            <a:r>
              <a:rPr lang="en-US" dirty="0"/>
              <a:t> </a:t>
            </a:r>
            <a:r>
              <a:rPr lang="en-US" dirty="0" err="1"/>
              <a:t>ತಿಳಿಸಿ</a:t>
            </a:r>
            <a:r>
              <a:rPr lang="en-US" dirty="0"/>
              <a:t> </a:t>
            </a:r>
            <a:r>
              <a:rPr lang="en-US" dirty="0" err="1"/>
              <a:t>ಹೇಳುವಂತೆ</a:t>
            </a:r>
            <a:r>
              <a:rPr lang="en-US" dirty="0"/>
              <a:t> </a:t>
            </a:r>
            <a:r>
              <a:rPr lang="en-US" dirty="0" err="1"/>
              <a:t>ಅವರನ್ನು</a:t>
            </a:r>
            <a:r>
              <a:rPr lang="en-US" dirty="0"/>
              <a:t> </a:t>
            </a:r>
            <a:r>
              <a:rPr lang="en-US" dirty="0" err="1"/>
              <a:t>ಕೇಳಿಕೊಳ್ಳಬೇಕು</a:t>
            </a:r>
            <a:r>
              <a:rPr lang="en-US" dirty="0"/>
              <a:t>.</a:t>
            </a:r>
            <a:endParaRPr lang="en-IN" dirty="0"/>
          </a:p>
          <a:p>
            <a:pPr algn="l"/>
            <a:r>
              <a:rPr lang="en-US" dirty="0"/>
              <a:t>- </a:t>
            </a:r>
            <a:r>
              <a:rPr lang="en-US" dirty="0" err="1"/>
              <a:t>ವಯಸ್ಸಾದ</a:t>
            </a:r>
            <a:r>
              <a:rPr lang="en-US" dirty="0"/>
              <a:t> </a:t>
            </a:r>
            <a:r>
              <a:rPr lang="en-US" dirty="0" err="1"/>
              <a:t>ವೃದ್ಧರು</a:t>
            </a:r>
            <a:r>
              <a:rPr lang="en-US" dirty="0"/>
              <a:t> </a:t>
            </a:r>
            <a:r>
              <a:rPr lang="en-US" dirty="0" err="1"/>
              <a:t>ಅಥವಾ</a:t>
            </a:r>
            <a:r>
              <a:rPr lang="en-US" dirty="0"/>
              <a:t> </a:t>
            </a:r>
            <a:r>
              <a:rPr lang="en-US" dirty="0" err="1"/>
              <a:t>ಅಧಿಕ</a:t>
            </a:r>
            <a:r>
              <a:rPr lang="en-US" dirty="0"/>
              <a:t> </a:t>
            </a:r>
            <a:r>
              <a:rPr lang="en-US" dirty="0" err="1"/>
              <a:t>ರಕ್ತದೊತ್ತಡ</a:t>
            </a:r>
            <a:r>
              <a:rPr lang="en-US" dirty="0"/>
              <a:t>, </a:t>
            </a:r>
            <a:r>
              <a:rPr lang="en-US" dirty="0" err="1"/>
              <a:t>ಮಧುಮೇಹ</a:t>
            </a:r>
            <a:r>
              <a:rPr lang="en-US" dirty="0"/>
              <a:t>, </a:t>
            </a:r>
            <a:r>
              <a:rPr lang="en-US" dirty="0" err="1"/>
              <a:t>ಶ್ವಾಸಕೋಶ</a:t>
            </a:r>
            <a:r>
              <a:rPr lang="en-US" dirty="0"/>
              <a:t> </a:t>
            </a:r>
            <a:r>
              <a:rPr lang="en-US" dirty="0" err="1"/>
              <a:t>ಅಥವಾ</a:t>
            </a:r>
            <a:r>
              <a:rPr lang="en-US" dirty="0"/>
              <a:t> </a:t>
            </a:r>
            <a:r>
              <a:rPr lang="en-US" dirty="0" err="1"/>
              <a:t>ಮೂತ್ರಪಿಂಡ</a:t>
            </a:r>
            <a:r>
              <a:rPr lang="en-US" dirty="0"/>
              <a:t> </a:t>
            </a:r>
            <a:r>
              <a:rPr lang="en-US" dirty="0" err="1"/>
              <a:t>ರೋಗದಂತಹ</a:t>
            </a:r>
            <a:r>
              <a:rPr lang="en-US" dirty="0"/>
              <a:t> </a:t>
            </a:r>
            <a:r>
              <a:rPr lang="en-US" dirty="0" err="1"/>
              <a:t>ವಿವಿಧ</a:t>
            </a:r>
            <a:r>
              <a:rPr lang="en-US" dirty="0"/>
              <a:t> </a:t>
            </a:r>
            <a:r>
              <a:rPr lang="en-US" dirty="0" err="1"/>
              <a:t>ರೋಗಲಕ್ಷಣಗಳಿರುವ</a:t>
            </a:r>
            <a:r>
              <a:rPr lang="en-US" dirty="0"/>
              <a:t> </a:t>
            </a:r>
            <a:r>
              <a:rPr lang="en-US" dirty="0" err="1"/>
              <a:t>ಮಂದಿಯ</a:t>
            </a:r>
            <a:r>
              <a:rPr lang="en-US" dirty="0"/>
              <a:t> </a:t>
            </a:r>
            <a:r>
              <a:rPr lang="en-US" dirty="0" err="1"/>
              <a:t>ಆರೈಕೆ</a:t>
            </a:r>
            <a:endParaRPr lang="en-IN" dirty="0"/>
          </a:p>
          <a:p>
            <a:pPr algn="l"/>
            <a:r>
              <a:rPr lang="en-US" dirty="0"/>
              <a:t>- </a:t>
            </a:r>
            <a:r>
              <a:rPr lang="en-US" dirty="0" err="1"/>
              <a:t>ಹೆತ್ತವರು</a:t>
            </a:r>
            <a:r>
              <a:rPr lang="en-US" dirty="0"/>
              <a:t> </a:t>
            </a:r>
            <a:r>
              <a:rPr lang="en-US" dirty="0" err="1"/>
              <a:t>ಪ್ರತ್ಯೇಕ</a:t>
            </a:r>
            <a:r>
              <a:rPr lang="en-US" dirty="0"/>
              <a:t> </a:t>
            </a:r>
            <a:r>
              <a:rPr lang="en-US" dirty="0" err="1"/>
              <a:t>ವ್ಯವಸ್ಥೆಯಲ್ಲಿದ್ದಾಗ</a:t>
            </a:r>
            <a:r>
              <a:rPr lang="en-US" dirty="0"/>
              <a:t> </a:t>
            </a:r>
            <a:r>
              <a:rPr lang="en-US" dirty="0" err="1"/>
              <a:t>ಮಕ್ಕಳ</a:t>
            </a:r>
            <a:r>
              <a:rPr lang="en-US" dirty="0"/>
              <a:t> </a:t>
            </a:r>
            <a:r>
              <a:rPr lang="en-US" dirty="0" err="1"/>
              <a:t>ಶಿಕ್ಷಣ</a:t>
            </a:r>
            <a:r>
              <a:rPr lang="en-US" dirty="0"/>
              <a:t> </a:t>
            </a:r>
            <a:r>
              <a:rPr lang="en-US" dirty="0" err="1"/>
              <a:t>ಮತ್ತು</a:t>
            </a:r>
            <a:r>
              <a:rPr lang="en-US" dirty="0"/>
              <a:t>/</a:t>
            </a:r>
            <a:r>
              <a:rPr lang="en-US" dirty="0" err="1"/>
              <a:t>ಅಥವಾ</a:t>
            </a:r>
            <a:r>
              <a:rPr lang="en-US" dirty="0"/>
              <a:t> </a:t>
            </a:r>
            <a:r>
              <a:rPr lang="en-US" dirty="0" err="1"/>
              <a:t>ಆರೈಕೆಯನ್ನು</a:t>
            </a:r>
            <a:r>
              <a:rPr lang="en-US" dirty="0"/>
              <a:t> </a:t>
            </a:r>
            <a:r>
              <a:rPr lang="en-US" dirty="0" err="1"/>
              <a:t>ಗಮನಿಸಿಕೊಳ್ಳುವುದು</a:t>
            </a:r>
            <a:r>
              <a:rPr lang="en-US" dirty="0"/>
              <a:t>.</a:t>
            </a:r>
            <a:r>
              <a:rPr lang="en-IN" dirty="0"/>
              <a:t> </a:t>
            </a:r>
            <a:endParaRPr b="0" dirty="0">
              <a:solidFill>
                <a:schemeClr val="tx1"/>
              </a:solidFill>
              <a:latin typeface="Arial" panose="020B0604020202020204" pitchFamily="34" charset="0"/>
              <a:cs typeface="Arial" panose="020B0604020202020204" pitchFamily="34" charset="0"/>
            </a:endParaRPr>
          </a:p>
        </p:txBody>
      </p:sp>
      <p:sp>
        <p:nvSpPr>
          <p:cNvPr id="637" name="Rounded Rectangle"/>
          <p:cNvSpPr/>
          <p:nvPr/>
        </p:nvSpPr>
        <p:spPr>
          <a:xfrm>
            <a:off x="12234856" y="1738931"/>
            <a:ext cx="5645307" cy="10292217"/>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1768427"/>
            <a:ext cx="557899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lang="en-US" sz="3200" dirty="0" err="1"/>
              <a:t>ಬೆಂಬಲಕ್ಕೆ</a:t>
            </a:r>
            <a:r>
              <a:rPr lang="en-US" sz="3200" dirty="0"/>
              <a:t> </a:t>
            </a:r>
            <a:r>
              <a:rPr lang="en-US" sz="3200" dirty="0" err="1"/>
              <a:t>ಈಗಿನ</a:t>
            </a:r>
            <a:endParaRPr lang="en-IN" sz="3200" dirty="0"/>
          </a:p>
          <a:p>
            <a:r>
              <a:rPr lang="en-US" sz="3200" dirty="0" err="1"/>
              <a:t>ಸಮುದಾಯ</a:t>
            </a:r>
            <a:r>
              <a:rPr lang="en-US" sz="3200" dirty="0"/>
              <a:t> </a:t>
            </a:r>
            <a:r>
              <a:rPr lang="en-US" sz="3200" dirty="0" err="1"/>
              <a:t>ಜಾಲದೊಂದಿಗೆ</a:t>
            </a:r>
            <a:endParaRPr lang="en-IN" sz="3200" dirty="0"/>
          </a:p>
          <a:p>
            <a:r>
              <a:rPr lang="en-US" sz="3200" dirty="0" err="1"/>
              <a:t>ಸಹಕರಿಸಿ</a:t>
            </a:r>
            <a:r>
              <a:rPr lang="en-IN" sz="3200" dirty="0"/>
              <a:t> </a:t>
            </a:r>
            <a:endParaRPr sz="3200" b="0" dirty="0">
              <a:latin typeface="Arial" panose="020B0604020202020204" pitchFamily="34" charset="0"/>
              <a:cs typeface="Arial" panose="020B0604020202020204" pitchFamily="34" charset="0"/>
            </a:endParaRPr>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435472" y="3759088"/>
            <a:ext cx="5286338" cy="7950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en-US" dirty="0"/>
              <a:t>- </a:t>
            </a:r>
            <a:r>
              <a:rPr lang="en-US" dirty="0" err="1"/>
              <a:t>ಈಗಿರುವ</a:t>
            </a:r>
            <a:r>
              <a:rPr lang="en-US" dirty="0"/>
              <a:t> </a:t>
            </a:r>
            <a:r>
              <a:rPr lang="en-US" dirty="0" err="1"/>
              <a:t>ಗುಂಪುಗಳಾದ</a:t>
            </a:r>
            <a:r>
              <a:rPr lang="en-US" dirty="0"/>
              <a:t> </a:t>
            </a:r>
            <a:r>
              <a:rPr lang="en-US" dirty="0" err="1"/>
              <a:t>SHGಗಳು</a:t>
            </a:r>
            <a:r>
              <a:rPr lang="en-US" dirty="0"/>
              <a:t>, </a:t>
            </a:r>
            <a:r>
              <a:rPr lang="en-US" dirty="0" err="1"/>
              <a:t>ಯುವ</a:t>
            </a:r>
            <a:r>
              <a:rPr lang="en-US" dirty="0"/>
              <a:t> </a:t>
            </a:r>
            <a:r>
              <a:rPr lang="en-US" dirty="0" err="1"/>
              <a:t>ಜಾಲ</a:t>
            </a:r>
            <a:r>
              <a:rPr lang="en-US" dirty="0"/>
              <a:t>, VHSNC </a:t>
            </a:r>
            <a:r>
              <a:rPr lang="en-US" dirty="0" err="1"/>
              <a:t>ಇತ್ಯಾದಿ</a:t>
            </a:r>
            <a:r>
              <a:rPr lang="en-US" dirty="0"/>
              <a:t> </a:t>
            </a:r>
            <a:r>
              <a:rPr lang="en-US" dirty="0" err="1"/>
              <a:t>ಜೊತೆಗೆ</a:t>
            </a:r>
            <a:r>
              <a:rPr lang="en-US" dirty="0"/>
              <a:t> </a:t>
            </a:r>
            <a:r>
              <a:rPr lang="en-US" dirty="0" err="1"/>
              <a:t>ತುರ್ತು</a:t>
            </a:r>
            <a:r>
              <a:rPr lang="en-US" dirty="0"/>
              <a:t> </a:t>
            </a:r>
            <a:r>
              <a:rPr lang="en-US" dirty="0" err="1"/>
              <a:t>ಯೋಜನೆ</a:t>
            </a:r>
            <a:r>
              <a:rPr lang="en-US" dirty="0"/>
              <a:t>, </a:t>
            </a:r>
            <a:r>
              <a:rPr lang="en-US" dirty="0" err="1"/>
              <a:t>ಪ್ರತ್ಯೇಕ</a:t>
            </a:r>
            <a:r>
              <a:rPr lang="en-US" dirty="0"/>
              <a:t> </a:t>
            </a:r>
            <a:r>
              <a:rPr lang="en-US" dirty="0" err="1"/>
              <a:t>ವ್ಯವಸ್ಥೆಯಲ್ಲಿರುವ</a:t>
            </a:r>
            <a:r>
              <a:rPr lang="en-US" dirty="0"/>
              <a:t> </a:t>
            </a:r>
            <a:r>
              <a:rPr lang="en-US" dirty="0" err="1"/>
              <a:t>ಮನೆಗಳಿಗೆ</a:t>
            </a:r>
            <a:r>
              <a:rPr lang="en-US" dirty="0"/>
              <a:t> </a:t>
            </a:r>
            <a:r>
              <a:rPr lang="en-US" dirty="0" err="1"/>
              <a:t>ಆಹಾರ</a:t>
            </a:r>
            <a:r>
              <a:rPr lang="en-US" dirty="0"/>
              <a:t>/</a:t>
            </a:r>
            <a:r>
              <a:rPr lang="en-US" dirty="0" err="1"/>
              <a:t>ಸರಕು</a:t>
            </a:r>
            <a:r>
              <a:rPr lang="en-US" dirty="0"/>
              <a:t> </a:t>
            </a:r>
            <a:r>
              <a:rPr lang="en-US" dirty="0" err="1"/>
              <a:t>ವಿತರಣೆಯಂತಹ</a:t>
            </a:r>
            <a:r>
              <a:rPr lang="en-US" dirty="0"/>
              <a:t> </a:t>
            </a:r>
            <a:r>
              <a:rPr lang="en-US" dirty="0" err="1"/>
              <a:t>ಸೇವೆಗಳನ್ನು</a:t>
            </a:r>
            <a:r>
              <a:rPr lang="en-US" dirty="0"/>
              <a:t> </a:t>
            </a:r>
            <a:r>
              <a:rPr lang="en-US" dirty="0" err="1"/>
              <a:t>ಹಂಚುವುದು</a:t>
            </a:r>
            <a:r>
              <a:rPr lang="en-US" dirty="0"/>
              <a:t>, </a:t>
            </a:r>
            <a:r>
              <a:rPr lang="en-US" dirty="0" err="1"/>
              <a:t>ಮಧ್ಯಾಹ್ನದ</a:t>
            </a:r>
            <a:r>
              <a:rPr lang="en-US" dirty="0"/>
              <a:t> </a:t>
            </a:r>
            <a:r>
              <a:rPr lang="en-US" dirty="0" err="1"/>
              <a:t>ಆಹಾರಗಳ</a:t>
            </a:r>
            <a:r>
              <a:rPr lang="en-US" dirty="0"/>
              <a:t> </a:t>
            </a:r>
            <a:r>
              <a:rPr lang="en-US" dirty="0" err="1"/>
              <a:t>ಔಷಧಿಗಳು</a:t>
            </a:r>
            <a:r>
              <a:rPr lang="en-US" dirty="0"/>
              <a:t> </a:t>
            </a:r>
            <a:r>
              <a:rPr lang="en-US" dirty="0" err="1"/>
              <a:t>ಇತ್ಯಾದಿಗೆ</a:t>
            </a:r>
            <a:r>
              <a:rPr lang="en-US" dirty="0"/>
              <a:t> </a:t>
            </a:r>
            <a:r>
              <a:rPr lang="en-US" dirty="0" err="1"/>
              <a:t>ಈಗಿರುವ</a:t>
            </a:r>
            <a:r>
              <a:rPr lang="en-US" dirty="0"/>
              <a:t> </a:t>
            </a:r>
            <a:r>
              <a:rPr lang="en-US" dirty="0" err="1"/>
              <a:t>ಗುಂಪುಗಳೊಂದಿಗೆ</a:t>
            </a:r>
            <a:r>
              <a:rPr lang="en-US" dirty="0"/>
              <a:t> </a:t>
            </a:r>
            <a:r>
              <a:rPr lang="en-US" dirty="0" err="1"/>
              <a:t>ಸಹಕಾರ</a:t>
            </a:r>
            <a:r>
              <a:rPr lang="en-US" dirty="0"/>
              <a:t> </a:t>
            </a:r>
            <a:r>
              <a:rPr lang="en-US" dirty="0" err="1"/>
              <a:t>ನೀಡುವುದು</a:t>
            </a:r>
            <a:r>
              <a:rPr lang="en-US" dirty="0"/>
              <a:t>.</a:t>
            </a:r>
            <a:endParaRPr lang="en-IN" dirty="0"/>
          </a:p>
          <a:p>
            <a:pPr algn="l"/>
            <a:r>
              <a:rPr lang="en-US" dirty="0"/>
              <a:t>- ANM, ASHA, </a:t>
            </a:r>
            <a:r>
              <a:rPr lang="en-US" dirty="0" err="1"/>
              <a:t>ಅಂಬ್ಯುಲೆನ್ಸ್</a:t>
            </a:r>
            <a:r>
              <a:rPr lang="en-US" dirty="0"/>
              <a:t>, </a:t>
            </a:r>
            <a:r>
              <a:rPr lang="en-US" dirty="0" err="1"/>
              <a:t>ಮತ್ತು</a:t>
            </a:r>
            <a:r>
              <a:rPr lang="en-US" dirty="0"/>
              <a:t> </a:t>
            </a:r>
            <a:r>
              <a:rPr lang="en-US" dirty="0" err="1"/>
              <a:t>ಇತರ</a:t>
            </a:r>
            <a:r>
              <a:rPr lang="en-US" dirty="0"/>
              <a:t> </a:t>
            </a:r>
            <a:r>
              <a:rPr lang="en-US" dirty="0" err="1"/>
              <a:t>ಔಷಧಿ</a:t>
            </a:r>
            <a:r>
              <a:rPr lang="en-US" dirty="0"/>
              <a:t> </a:t>
            </a:r>
            <a:r>
              <a:rPr lang="en-US" dirty="0" err="1"/>
              <a:t>ಬೆಂಬಲಕ್ಕೆ</a:t>
            </a:r>
            <a:r>
              <a:rPr lang="en-US" dirty="0"/>
              <a:t> </a:t>
            </a:r>
            <a:r>
              <a:rPr lang="en-US" dirty="0" err="1"/>
              <a:t>ಸಂಬಂಧಿಸಿದ</a:t>
            </a:r>
            <a:r>
              <a:rPr lang="en-US" dirty="0"/>
              <a:t> </a:t>
            </a:r>
            <a:r>
              <a:rPr lang="en-US" dirty="0" err="1"/>
              <a:t>ಸಂಪರ್ಕ</a:t>
            </a:r>
            <a:r>
              <a:rPr lang="en-US" dirty="0"/>
              <a:t> </a:t>
            </a:r>
            <a:r>
              <a:rPr lang="en-US" dirty="0" err="1"/>
              <a:t>ವಿವರಗಳನ್ನು</a:t>
            </a:r>
            <a:r>
              <a:rPr lang="en-US" dirty="0"/>
              <a:t> </a:t>
            </a:r>
            <a:r>
              <a:rPr lang="en-US" dirty="0" err="1"/>
              <a:t>ಅವರೊಂದಿಗೆ</a:t>
            </a:r>
            <a:r>
              <a:rPr lang="en-US" dirty="0"/>
              <a:t> </a:t>
            </a:r>
            <a:r>
              <a:rPr lang="en-US" dirty="0" err="1"/>
              <a:t>ಹಂಚಿಕೊಳ್ಳಿ</a:t>
            </a:r>
            <a:r>
              <a:rPr lang="en-US" dirty="0"/>
              <a:t>.</a:t>
            </a:r>
            <a:endParaRPr lang="en-IN" dirty="0"/>
          </a:p>
          <a:p>
            <a:pPr algn="l"/>
            <a:r>
              <a:rPr lang="en-US" dirty="0"/>
              <a:t>- </a:t>
            </a:r>
            <a:r>
              <a:rPr lang="en-US" dirty="0" err="1"/>
              <a:t>ಮಕ್ಕಳಲ್ಲಿ</a:t>
            </a:r>
            <a:r>
              <a:rPr lang="en-US" dirty="0"/>
              <a:t> </a:t>
            </a:r>
            <a:r>
              <a:rPr lang="en-US" dirty="0" err="1"/>
              <a:t>ಭಯ</a:t>
            </a:r>
            <a:r>
              <a:rPr lang="en-US" dirty="0"/>
              <a:t> </a:t>
            </a:r>
            <a:r>
              <a:rPr lang="en-US" dirty="0" err="1"/>
              <a:t>ಮತ್ತು</a:t>
            </a:r>
            <a:r>
              <a:rPr lang="en-US" dirty="0"/>
              <a:t> </a:t>
            </a:r>
            <a:r>
              <a:rPr lang="en-US" dirty="0" err="1"/>
              <a:t>ಹಿಂಸೆಗೆ</a:t>
            </a:r>
            <a:r>
              <a:rPr lang="en-US" dirty="0"/>
              <a:t> </a:t>
            </a:r>
            <a:r>
              <a:rPr lang="en-US" dirty="0" err="1"/>
              <a:t>ಸಂಬಂಧಿಸಿದ</a:t>
            </a:r>
            <a:r>
              <a:rPr lang="en-US" dirty="0"/>
              <a:t> </a:t>
            </a:r>
            <a:r>
              <a:rPr lang="en-US" dirty="0" err="1"/>
              <a:t>ವಿಚಾರಗಳಲ್ಲಿ</a:t>
            </a:r>
            <a:r>
              <a:rPr lang="en-US" dirty="0"/>
              <a:t> </a:t>
            </a:r>
            <a:r>
              <a:rPr lang="en-US" dirty="0" err="1"/>
              <a:t>ಮಕ್ಕಳ</a:t>
            </a:r>
            <a:r>
              <a:rPr lang="en-US" dirty="0"/>
              <a:t> </a:t>
            </a:r>
            <a:r>
              <a:rPr lang="en-US" dirty="0" err="1"/>
              <a:t>ರಕ್ಷಣಾ</a:t>
            </a:r>
            <a:r>
              <a:rPr lang="en-US" dirty="0"/>
              <a:t> </a:t>
            </a:r>
            <a:r>
              <a:rPr lang="en-US" dirty="0" err="1"/>
              <a:t>ಸಮಿತಿಗಳ</a:t>
            </a:r>
            <a:r>
              <a:rPr lang="en-US" dirty="0"/>
              <a:t> </a:t>
            </a:r>
            <a:r>
              <a:rPr lang="en-US" dirty="0" err="1"/>
              <a:t>ಸಂಯೋಜನಾ</a:t>
            </a:r>
            <a:r>
              <a:rPr lang="en-US" dirty="0"/>
              <a:t> </a:t>
            </a:r>
            <a:r>
              <a:rPr lang="en-US" dirty="0" err="1"/>
              <a:t>ವಿವರಗಳನ್ನು</a:t>
            </a:r>
            <a:r>
              <a:rPr lang="en-US" dirty="0"/>
              <a:t> </a:t>
            </a:r>
            <a:r>
              <a:rPr lang="en-US" dirty="0" err="1"/>
              <a:t>ಹಂಚಿ</a:t>
            </a:r>
            <a:r>
              <a:rPr lang="en-IN" dirty="0"/>
              <a:t> </a:t>
            </a:r>
            <a:endParaRPr b="0" dirty="0">
              <a:latin typeface="Arial" panose="020B0604020202020204" pitchFamily="34" charset="0"/>
              <a:cs typeface="Arial" panose="020B0604020202020204" pitchFamily="34" charset="0"/>
            </a:endParaRPr>
          </a:p>
        </p:txBody>
      </p:sp>
      <p:sp>
        <p:nvSpPr>
          <p:cNvPr id="638" name="Rounded Rectangle"/>
          <p:cNvSpPr/>
          <p:nvPr/>
        </p:nvSpPr>
        <p:spPr>
          <a:xfrm>
            <a:off x="18032187" y="1722740"/>
            <a:ext cx="5578992" cy="10292216"/>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118700"/>
            <a:ext cx="5286338"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600">
                <a:solidFill>
                  <a:srgbClr val="FFFFFF"/>
                </a:solidFill>
              </a:defRPr>
            </a:pPr>
            <a:r>
              <a:rPr lang="en-US" sz="3200" dirty="0" err="1">
                <a:solidFill>
                  <a:schemeClr val="tx1"/>
                </a:solidFill>
              </a:rPr>
              <a:t>ಮನೆಗಳ</a:t>
            </a:r>
            <a:r>
              <a:rPr lang="en-US" sz="3200" dirty="0">
                <a:solidFill>
                  <a:schemeClr val="tx1"/>
                </a:solidFill>
              </a:rPr>
              <a:t> </a:t>
            </a:r>
            <a:r>
              <a:rPr lang="en-US" sz="3200" dirty="0" err="1">
                <a:solidFill>
                  <a:schemeClr val="tx1"/>
                </a:solidFill>
              </a:rPr>
              <a:t>ತುರ್ತು</a:t>
            </a:r>
            <a:r>
              <a:rPr lang="en-US" sz="3200" dirty="0">
                <a:solidFill>
                  <a:schemeClr val="tx1"/>
                </a:solidFill>
              </a:rPr>
              <a:t> </a:t>
            </a:r>
            <a:r>
              <a:rPr lang="en-US" sz="3200" dirty="0" err="1">
                <a:solidFill>
                  <a:schemeClr val="tx1"/>
                </a:solidFill>
              </a:rPr>
              <a:t>ಸಂಪರ್ಕ</a:t>
            </a:r>
            <a:r>
              <a:rPr lang="en-US" sz="3200" dirty="0">
                <a:solidFill>
                  <a:schemeClr val="tx1"/>
                </a:solidFill>
              </a:rPr>
              <a:t> </a:t>
            </a:r>
            <a:r>
              <a:rPr lang="en-US" sz="3200" dirty="0" err="1">
                <a:solidFill>
                  <a:schemeClr val="tx1"/>
                </a:solidFill>
              </a:rPr>
              <a:t>ಪಟ್ಟಿಯನ್ನು</a:t>
            </a:r>
            <a:r>
              <a:rPr lang="en-US" sz="3200" dirty="0">
                <a:solidFill>
                  <a:schemeClr val="tx1"/>
                </a:solidFill>
              </a:rPr>
              <a:t> </a:t>
            </a:r>
            <a:r>
              <a:rPr lang="en-US" sz="3200" dirty="0" err="1">
                <a:solidFill>
                  <a:schemeClr val="tx1"/>
                </a:solidFill>
              </a:rPr>
              <a:t>ಸಿದ್ಧಪಡಿಸಲು</a:t>
            </a:r>
            <a:r>
              <a:rPr lang="en-US" sz="3200" dirty="0">
                <a:solidFill>
                  <a:schemeClr val="tx1"/>
                </a:solidFill>
              </a:rPr>
              <a:t> </a:t>
            </a:r>
            <a:r>
              <a:rPr lang="en-US" sz="3200" dirty="0" err="1">
                <a:solidFill>
                  <a:schemeClr val="tx1"/>
                </a:solidFill>
              </a:rPr>
              <a:t>ನೆರವು</a:t>
            </a:r>
            <a:r>
              <a:rPr lang="en-US" sz="3200" dirty="0">
                <a:solidFill>
                  <a:schemeClr val="tx1"/>
                </a:solidFill>
              </a:rPr>
              <a:t> </a:t>
            </a:r>
            <a:r>
              <a:rPr lang="en-US" sz="3200" dirty="0" err="1">
                <a:solidFill>
                  <a:schemeClr val="tx1"/>
                </a:solidFill>
              </a:rPr>
              <a:t>ನೀಡಿ</a:t>
            </a:r>
            <a:r>
              <a:rPr lang="en-IN" sz="3200" dirty="0">
                <a:solidFill>
                  <a:schemeClr val="tx1"/>
                </a:solidFill>
              </a:rPr>
              <a:t> </a:t>
            </a:r>
            <a:endParaRPr sz="3200" dirty="0">
              <a:solidFill>
                <a:schemeClr val="tx1"/>
              </a:solidFill>
            </a:endParaRPr>
          </a:p>
        </p:txBody>
      </p:sp>
      <p:sp>
        <p:nvSpPr>
          <p:cNvPr id="646" name="Ensure each household has a current list of emergency contacts for family, friends, neighbours, essential services contact numbers like food, medicines, medical help ."/>
          <p:cNvSpPr txBox="1"/>
          <p:nvPr/>
        </p:nvSpPr>
        <p:spPr>
          <a:xfrm>
            <a:off x="18388504" y="4717953"/>
            <a:ext cx="5286338" cy="5211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l" defTabSz="622300">
              <a:lnSpc>
                <a:spcPct val="150000"/>
              </a:lnSpc>
              <a:spcBef>
                <a:spcPts val="200"/>
              </a:spcBef>
              <a:buSzPct val="100000"/>
              <a:defRPr sz="2600" b="0" cap="small">
                <a:solidFill>
                  <a:srgbClr val="FFFFFF"/>
                </a:solidFill>
              </a:defRPr>
            </a:pPr>
            <a:r>
              <a:rPr lang="en-US" sz="3200" b="0" cap="small" dirty="0">
                <a:solidFill>
                  <a:schemeClr val="tx1"/>
                </a:solidFill>
              </a:rPr>
              <a:t>- </a:t>
            </a:r>
            <a:r>
              <a:rPr lang="en-US" sz="3200" b="0" cap="small" dirty="0" err="1">
                <a:solidFill>
                  <a:schemeClr val="tx1"/>
                </a:solidFill>
              </a:rPr>
              <a:t>ಕುಟುಂಬ</a:t>
            </a:r>
            <a:r>
              <a:rPr lang="en-US" sz="3200" b="0" cap="small" dirty="0">
                <a:solidFill>
                  <a:schemeClr val="tx1"/>
                </a:solidFill>
              </a:rPr>
              <a:t>, </a:t>
            </a:r>
            <a:r>
              <a:rPr lang="en-US" sz="3200" b="0" cap="small" dirty="0" err="1">
                <a:solidFill>
                  <a:schemeClr val="tx1"/>
                </a:solidFill>
              </a:rPr>
              <a:t>ಸ್ನೇಹಿತರು</a:t>
            </a:r>
            <a:r>
              <a:rPr lang="en-US" sz="3200" b="0" cap="small" dirty="0">
                <a:solidFill>
                  <a:schemeClr val="tx1"/>
                </a:solidFill>
              </a:rPr>
              <a:t>, </a:t>
            </a:r>
            <a:r>
              <a:rPr lang="en-US" sz="3200" b="0" cap="small" dirty="0" err="1">
                <a:solidFill>
                  <a:schemeClr val="tx1"/>
                </a:solidFill>
              </a:rPr>
              <a:t>ನೆರೆಹೊರೆಯವರು</a:t>
            </a:r>
            <a:r>
              <a:rPr lang="en-US" sz="3200" b="0" cap="small" dirty="0">
                <a:solidFill>
                  <a:schemeClr val="tx1"/>
                </a:solidFill>
              </a:rPr>
              <a:t>, </a:t>
            </a:r>
            <a:r>
              <a:rPr lang="en-US" sz="3200" b="0" cap="small" dirty="0" err="1">
                <a:solidFill>
                  <a:schemeClr val="tx1"/>
                </a:solidFill>
              </a:rPr>
              <a:t>ಅಗತ್ಯ</a:t>
            </a:r>
            <a:r>
              <a:rPr lang="en-US" sz="3200" b="0" cap="small" dirty="0">
                <a:solidFill>
                  <a:schemeClr val="tx1"/>
                </a:solidFill>
              </a:rPr>
              <a:t> </a:t>
            </a:r>
            <a:r>
              <a:rPr lang="en-US" sz="3200" b="0" cap="small" dirty="0" err="1">
                <a:solidFill>
                  <a:schemeClr val="tx1"/>
                </a:solidFill>
              </a:rPr>
              <a:t>ಸೇವೆಗಳಾದ</a:t>
            </a:r>
            <a:r>
              <a:rPr lang="en-US" sz="3200" b="0" cap="small" dirty="0">
                <a:solidFill>
                  <a:schemeClr val="tx1"/>
                </a:solidFill>
              </a:rPr>
              <a:t> </a:t>
            </a:r>
            <a:r>
              <a:rPr lang="en-US" sz="3200" b="0" cap="small" dirty="0" err="1">
                <a:solidFill>
                  <a:schemeClr val="tx1"/>
                </a:solidFill>
              </a:rPr>
              <a:t>ಆಹಾರ</a:t>
            </a:r>
            <a:r>
              <a:rPr lang="en-US" sz="3200" b="0" cap="small" dirty="0">
                <a:solidFill>
                  <a:schemeClr val="tx1"/>
                </a:solidFill>
              </a:rPr>
              <a:t>, </a:t>
            </a:r>
            <a:r>
              <a:rPr lang="en-US" sz="3200" b="0" cap="small" dirty="0" err="1">
                <a:solidFill>
                  <a:schemeClr val="tx1"/>
                </a:solidFill>
              </a:rPr>
              <a:t>ಔಷಧಿಗಳು</a:t>
            </a:r>
            <a:r>
              <a:rPr lang="en-US" sz="3200" b="0" cap="small" dirty="0">
                <a:solidFill>
                  <a:schemeClr val="tx1"/>
                </a:solidFill>
              </a:rPr>
              <a:t>, </a:t>
            </a:r>
            <a:r>
              <a:rPr lang="en-US" sz="3200" b="0" cap="small" dirty="0" err="1">
                <a:solidFill>
                  <a:schemeClr val="tx1"/>
                </a:solidFill>
              </a:rPr>
              <a:t>ವೈದ್ಯಕೀಯ</a:t>
            </a:r>
            <a:r>
              <a:rPr lang="en-US" sz="3200" b="0" cap="small" dirty="0">
                <a:solidFill>
                  <a:schemeClr val="tx1"/>
                </a:solidFill>
              </a:rPr>
              <a:t> </a:t>
            </a:r>
            <a:r>
              <a:rPr lang="en-US" sz="3200" b="0" cap="small" dirty="0" err="1">
                <a:solidFill>
                  <a:schemeClr val="tx1"/>
                </a:solidFill>
              </a:rPr>
              <a:t>ನೆರವುಗಳ</a:t>
            </a:r>
            <a:r>
              <a:rPr lang="en-US" sz="3200" b="0" cap="small" dirty="0">
                <a:solidFill>
                  <a:schemeClr val="tx1"/>
                </a:solidFill>
              </a:rPr>
              <a:t> </a:t>
            </a:r>
            <a:r>
              <a:rPr lang="en-US" sz="3200" b="0" cap="small" dirty="0" err="1">
                <a:solidFill>
                  <a:schemeClr val="tx1"/>
                </a:solidFill>
              </a:rPr>
              <a:t>ಸಂಪರ್ಕ</a:t>
            </a:r>
            <a:r>
              <a:rPr lang="en-US" sz="3200" b="0" cap="small" dirty="0">
                <a:solidFill>
                  <a:schemeClr val="tx1"/>
                </a:solidFill>
              </a:rPr>
              <a:t> </a:t>
            </a:r>
            <a:r>
              <a:rPr lang="en-US" sz="3200" b="0" cap="small" dirty="0" err="1">
                <a:solidFill>
                  <a:schemeClr val="tx1"/>
                </a:solidFill>
              </a:rPr>
              <a:t>ಸಂಖ್ಯೆಗಳ</a:t>
            </a:r>
            <a:r>
              <a:rPr lang="en-US" sz="3200" b="0" cap="small" dirty="0">
                <a:solidFill>
                  <a:schemeClr val="tx1"/>
                </a:solidFill>
              </a:rPr>
              <a:t> </a:t>
            </a:r>
            <a:r>
              <a:rPr lang="en-US" sz="3200" b="0" cap="small" dirty="0" err="1">
                <a:solidFill>
                  <a:schemeClr val="tx1"/>
                </a:solidFill>
              </a:rPr>
              <a:t>ತುರ್ತು</a:t>
            </a:r>
            <a:r>
              <a:rPr lang="en-US" sz="3200" b="0" cap="small" dirty="0">
                <a:solidFill>
                  <a:schemeClr val="tx1"/>
                </a:solidFill>
              </a:rPr>
              <a:t> </a:t>
            </a:r>
            <a:r>
              <a:rPr lang="en-US" sz="3200" b="0" cap="small" dirty="0" err="1">
                <a:solidFill>
                  <a:schemeClr val="tx1"/>
                </a:solidFill>
              </a:rPr>
              <a:t>ಸಂಪರ್ಕಗಳ</a:t>
            </a:r>
            <a:r>
              <a:rPr lang="en-US" sz="3200" b="0" cap="small" dirty="0">
                <a:solidFill>
                  <a:schemeClr val="tx1"/>
                </a:solidFill>
              </a:rPr>
              <a:t> </a:t>
            </a:r>
            <a:r>
              <a:rPr lang="en-US" sz="3200" b="0" cap="small" dirty="0" err="1">
                <a:solidFill>
                  <a:schemeClr val="tx1"/>
                </a:solidFill>
              </a:rPr>
              <a:t>ಪ್ರಸ್ತುತ</a:t>
            </a:r>
            <a:r>
              <a:rPr lang="en-US" sz="3200" b="0" cap="small" dirty="0">
                <a:solidFill>
                  <a:schemeClr val="tx1"/>
                </a:solidFill>
              </a:rPr>
              <a:t> </a:t>
            </a:r>
            <a:r>
              <a:rPr lang="en-US" sz="3200" b="0" cap="small" dirty="0" err="1">
                <a:solidFill>
                  <a:schemeClr val="tx1"/>
                </a:solidFill>
              </a:rPr>
              <a:t>ಪಟ್ಟಿಯನ್ನು</a:t>
            </a:r>
            <a:r>
              <a:rPr lang="en-US" sz="3200" b="0" cap="small" dirty="0">
                <a:solidFill>
                  <a:schemeClr val="tx1"/>
                </a:solidFill>
              </a:rPr>
              <a:t> </a:t>
            </a:r>
            <a:r>
              <a:rPr lang="en-US" sz="3200" b="0" cap="small" dirty="0" err="1">
                <a:solidFill>
                  <a:schemeClr val="tx1"/>
                </a:solidFill>
              </a:rPr>
              <a:t>ಪ್ರತೀ</a:t>
            </a:r>
            <a:r>
              <a:rPr lang="en-US" sz="3200" b="0" cap="small" dirty="0">
                <a:solidFill>
                  <a:schemeClr val="tx1"/>
                </a:solidFill>
              </a:rPr>
              <a:t> </a:t>
            </a:r>
            <a:r>
              <a:rPr lang="en-US" sz="3200" b="0" cap="small" dirty="0" err="1">
                <a:solidFill>
                  <a:schemeClr val="tx1"/>
                </a:solidFill>
              </a:rPr>
              <a:t>ಮನೆ</a:t>
            </a:r>
            <a:r>
              <a:rPr lang="en-US" sz="3200" b="0" cap="small" dirty="0">
                <a:solidFill>
                  <a:schemeClr val="tx1"/>
                </a:solidFill>
              </a:rPr>
              <a:t> </a:t>
            </a:r>
            <a:r>
              <a:rPr lang="en-US" sz="3200" b="0" cap="small" dirty="0" err="1">
                <a:solidFill>
                  <a:schemeClr val="tx1"/>
                </a:solidFill>
              </a:rPr>
              <a:t>ಹೊಂದಿರುವುದನ್ನು</a:t>
            </a:r>
            <a:r>
              <a:rPr lang="en-US" sz="3200" b="0" cap="small" dirty="0">
                <a:solidFill>
                  <a:schemeClr val="tx1"/>
                </a:solidFill>
              </a:rPr>
              <a:t> </a:t>
            </a:r>
            <a:r>
              <a:rPr lang="en-US" sz="3200" b="0" cap="small" dirty="0" err="1">
                <a:solidFill>
                  <a:schemeClr val="tx1"/>
                </a:solidFill>
              </a:rPr>
              <a:t>ಖಚಿತಪಡಿಸಿ</a:t>
            </a:r>
            <a:r>
              <a:rPr lang="en-US" sz="3200" b="0" cap="small" dirty="0">
                <a:solidFill>
                  <a:schemeClr val="tx1"/>
                </a:solidFill>
              </a:rPr>
              <a:t>.</a:t>
            </a:r>
            <a:r>
              <a:rPr lang="en-IN" sz="3200" b="0" cap="small" dirty="0">
                <a:solidFill>
                  <a:schemeClr val="tx1"/>
                </a:solidFill>
              </a:rPr>
              <a:t> </a:t>
            </a:r>
            <a:endParaRPr sz="32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3">
                                            <p:txEl>
                                              <p:pRg st="1" end="1"/>
                                            </p:txEl>
                                          </p:spTgt>
                                        </p:tgtEl>
                                        <p:attrNameLst>
                                          <p:attrName>style.visibility</p:attrName>
                                        </p:attrNameLst>
                                      </p:cBhvr>
                                      <p:to>
                                        <p:strVal val="visible"/>
                                      </p:to>
                                    </p:set>
                                    <p:animEffect transition="in" filter="fade">
                                      <p:cBhvr>
                                        <p:cTn id="30" dur="1000"/>
                                        <p:tgtEl>
                                          <p:spTgt spid="6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3">
                                            <p:txEl>
                                              <p:pRg st="2" end="2"/>
                                            </p:txEl>
                                          </p:spTgt>
                                        </p:tgtEl>
                                        <p:attrNameLst>
                                          <p:attrName>style.visibility</p:attrName>
                                        </p:attrNameLst>
                                      </p:cBhvr>
                                      <p:to>
                                        <p:strVal val="visible"/>
                                      </p:to>
                                    </p:set>
                                    <p:animEffect transition="in" filter="fade">
                                      <p:cBhvr>
                                        <p:cTn id="35" dur="1000"/>
                                        <p:tgtEl>
                                          <p:spTgt spid="64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6"/>
                                        </p:tgtEl>
                                        <p:attrNameLst>
                                          <p:attrName>style.visibility</p:attrName>
                                        </p:attrNameLst>
                                      </p:cBhvr>
                                      <p:to>
                                        <p:strVal val="visible"/>
                                      </p:to>
                                    </p:set>
                                    <p:animEffect transition="in" filter="fade">
                                      <p:cBhvr>
                                        <p:cTn id="40" dur="1000"/>
                                        <p:tgtEl>
                                          <p:spTgt spid="6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0"/>
                                        </p:tgtEl>
                                        <p:attrNameLst>
                                          <p:attrName>style.visibility</p:attrName>
                                        </p:attrNameLst>
                                      </p:cBhvr>
                                      <p:to>
                                        <p:strVal val="visible"/>
                                      </p:to>
                                    </p:set>
                                    <p:animEffect transition="in" filter="fade">
                                      <p:cBhvr>
                                        <p:cTn id="43" dur="1000"/>
                                        <p:tgtEl>
                                          <p:spTgt spid="6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44">
                                            <p:bg/>
                                          </p:spTgt>
                                        </p:tgtEl>
                                        <p:attrNameLst>
                                          <p:attrName>style.visibility</p:attrName>
                                        </p:attrNameLst>
                                      </p:cBhvr>
                                      <p:to>
                                        <p:strVal val="visible"/>
                                      </p:to>
                                    </p:set>
                                    <p:animEffect transition="in" filter="fade">
                                      <p:cBhvr>
                                        <p:cTn id="48" dur="1000"/>
                                        <p:tgtEl>
                                          <p:spTgt spid="644">
                                            <p:bg/>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44">
                                            <p:txEl>
                                              <p:pRg st="0" end="0"/>
                                            </p:txEl>
                                          </p:spTgt>
                                        </p:tgtEl>
                                        <p:attrNameLst>
                                          <p:attrName>style.visibility</p:attrName>
                                        </p:attrNameLst>
                                      </p:cBhvr>
                                      <p:to>
                                        <p:strVal val="visible"/>
                                      </p:to>
                                    </p:set>
                                    <p:animEffect transition="in" filter="fade">
                                      <p:cBhvr>
                                        <p:cTn id="53" dur="1000"/>
                                        <p:tgtEl>
                                          <p:spTgt spid="64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44">
                                            <p:txEl>
                                              <p:pRg st="1" end="1"/>
                                            </p:txEl>
                                          </p:spTgt>
                                        </p:tgtEl>
                                        <p:attrNameLst>
                                          <p:attrName>style.visibility</p:attrName>
                                        </p:attrNameLst>
                                      </p:cBhvr>
                                      <p:to>
                                        <p:strVal val="visible"/>
                                      </p:to>
                                    </p:set>
                                    <p:animEffect transition="in" filter="fade">
                                      <p:cBhvr>
                                        <p:cTn id="58" dur="1000"/>
                                        <p:tgtEl>
                                          <p:spTgt spid="64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4">
                                            <p:txEl>
                                              <p:pRg st="2" end="2"/>
                                            </p:txEl>
                                          </p:spTgt>
                                        </p:tgtEl>
                                        <p:attrNameLst>
                                          <p:attrName>style.visibility</p:attrName>
                                        </p:attrNameLst>
                                      </p:cBhvr>
                                      <p:to>
                                        <p:strVal val="visible"/>
                                      </p:to>
                                    </p:set>
                                    <p:animEffect transition="in" filter="fade">
                                      <p:cBhvr>
                                        <p:cTn id="63" dur="1000"/>
                                        <p:tgtEl>
                                          <p:spTgt spid="64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44">
                                            <p:txEl>
                                              <p:pRg st="3" end="3"/>
                                            </p:txEl>
                                          </p:spTgt>
                                        </p:tgtEl>
                                        <p:attrNameLst>
                                          <p:attrName>style.visibility</p:attrName>
                                        </p:attrNameLst>
                                      </p:cBhvr>
                                      <p:to>
                                        <p:strVal val="visible"/>
                                      </p:to>
                                    </p:set>
                                    <p:animEffect transition="in" filter="fade">
                                      <p:cBhvr>
                                        <p:cTn id="68" dur="1000"/>
                                        <p:tgtEl>
                                          <p:spTgt spid="64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7"/>
                                        </p:tgtEl>
                                        <p:attrNameLst>
                                          <p:attrName>style.visibility</p:attrName>
                                        </p:attrNameLst>
                                      </p:cBhvr>
                                      <p:to>
                                        <p:strVal val="visible"/>
                                      </p:to>
                                    </p:set>
                                    <p:animEffect transition="in" filter="fade">
                                      <p:cBhvr>
                                        <p:cTn id="73" dur="1000"/>
                                        <p:tgtEl>
                                          <p:spTgt spid="6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2"/>
                                        </p:tgtEl>
                                        <p:attrNameLst>
                                          <p:attrName>style.visibility</p:attrName>
                                        </p:attrNameLst>
                                      </p:cBhvr>
                                      <p:to>
                                        <p:strVal val="visible"/>
                                      </p:to>
                                    </p:set>
                                    <p:animEffect transition="in" filter="fade">
                                      <p:cBhvr>
                                        <p:cTn id="76" dur="1000"/>
                                        <p:tgtEl>
                                          <p:spTgt spid="64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45">
                                            <p:bg/>
                                          </p:spTgt>
                                        </p:tgtEl>
                                        <p:attrNameLst>
                                          <p:attrName>style.visibility</p:attrName>
                                        </p:attrNameLst>
                                      </p:cBhvr>
                                      <p:to>
                                        <p:strVal val="visible"/>
                                      </p:to>
                                    </p:set>
                                    <p:animEffect transition="in" filter="fade">
                                      <p:cBhvr>
                                        <p:cTn id="81" dur="1000"/>
                                        <p:tgtEl>
                                          <p:spTgt spid="645">
                                            <p:bg/>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45">
                                            <p:txEl>
                                              <p:pRg st="0" end="0"/>
                                            </p:txEl>
                                          </p:spTgt>
                                        </p:tgtEl>
                                        <p:attrNameLst>
                                          <p:attrName>style.visibility</p:attrName>
                                        </p:attrNameLst>
                                      </p:cBhvr>
                                      <p:to>
                                        <p:strVal val="visible"/>
                                      </p:to>
                                    </p:set>
                                    <p:animEffect transition="in" filter="fade">
                                      <p:cBhvr>
                                        <p:cTn id="86" dur="1000"/>
                                        <p:tgtEl>
                                          <p:spTgt spid="64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45">
                                            <p:txEl>
                                              <p:pRg st="1" end="1"/>
                                            </p:txEl>
                                          </p:spTgt>
                                        </p:tgtEl>
                                        <p:attrNameLst>
                                          <p:attrName>style.visibility</p:attrName>
                                        </p:attrNameLst>
                                      </p:cBhvr>
                                      <p:to>
                                        <p:strVal val="visible"/>
                                      </p:to>
                                    </p:set>
                                    <p:animEffect transition="in" filter="fade">
                                      <p:cBhvr>
                                        <p:cTn id="91" dur="1000"/>
                                        <p:tgtEl>
                                          <p:spTgt spid="645">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45">
                                            <p:txEl>
                                              <p:pRg st="2" end="2"/>
                                            </p:txEl>
                                          </p:spTgt>
                                        </p:tgtEl>
                                        <p:attrNameLst>
                                          <p:attrName>style.visibility</p:attrName>
                                        </p:attrNameLst>
                                      </p:cBhvr>
                                      <p:to>
                                        <p:strVal val="visible"/>
                                      </p:to>
                                    </p:set>
                                    <p:animEffect transition="in" filter="fade">
                                      <p:cBhvr>
                                        <p:cTn id="96" dur="1000"/>
                                        <p:tgtEl>
                                          <p:spTgt spid="645">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38"/>
                                        </p:tgtEl>
                                        <p:attrNameLst>
                                          <p:attrName>style.visibility</p:attrName>
                                        </p:attrNameLst>
                                      </p:cBhvr>
                                      <p:to>
                                        <p:strVal val="visible"/>
                                      </p:to>
                                    </p:set>
                                    <p:animEffect transition="in" filter="fade">
                                      <p:cBhvr>
                                        <p:cTn id="101" dur="1000"/>
                                        <p:tgtEl>
                                          <p:spTgt spid="6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41"/>
                                        </p:tgtEl>
                                        <p:attrNameLst>
                                          <p:attrName>style.visibility</p:attrName>
                                        </p:attrNameLst>
                                      </p:cBhvr>
                                      <p:to>
                                        <p:strVal val="visible"/>
                                      </p:to>
                                    </p:set>
                                    <p:animEffect transition="in" filter="fade">
                                      <p:cBhvr>
                                        <p:cTn id="104" dur="1000"/>
                                        <p:tgtEl>
                                          <p:spTgt spid="64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6">
                                            <p:bg/>
                                          </p:spTgt>
                                        </p:tgtEl>
                                        <p:attrNameLst>
                                          <p:attrName>style.visibility</p:attrName>
                                        </p:attrNameLst>
                                      </p:cBhvr>
                                      <p:to>
                                        <p:strVal val="visible"/>
                                      </p:to>
                                    </p:set>
                                    <p:animEffect transition="in" filter="fade">
                                      <p:cBhvr>
                                        <p:cTn id="107" dur="1000"/>
                                        <p:tgtEl>
                                          <p:spTgt spid="646">
                                            <p:bg/>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46">
                                            <p:txEl>
                                              <p:pRg st="0" end="0"/>
                                            </p:txEl>
                                          </p:spTgt>
                                        </p:tgtEl>
                                        <p:attrNameLst>
                                          <p:attrName>style.visibility</p:attrName>
                                        </p:attrNameLst>
                                      </p:cBhvr>
                                      <p:to>
                                        <p:strVal val="visible"/>
                                      </p:to>
                                    </p:set>
                                    <p:animEffect transition="in" filter="fade">
                                      <p:cBhvr>
                                        <p:cTn id="110" dur="1000"/>
                                        <p:tgtEl>
                                          <p:spTgt spid="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44" grpId="0" uiExpand="1" build="p" bldLvl="2" animBg="1"/>
      <p:bldP spid="637" grpId="0" animBg="1"/>
      <p:bldP spid="642" grpId="0" animBg="1"/>
      <p:bldP spid="645" grpId="0" uiExpand="1" build="p" bldLvl="2" animBg="1"/>
      <p:bldP spid="638" grpId="0" animBg="1"/>
      <p:bldP spid="641" grpId="0" animBg="1"/>
      <p:bldP spid="64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650112" y="454085"/>
            <a:ext cx="3740205" cy="1021625"/>
            <a:chOff x="650112" y="454085"/>
            <a:chExt cx="3740205" cy="1021625"/>
          </a:xfrm>
        </p:grpSpPr>
        <p:sp>
          <p:nvSpPr>
            <p:cNvPr id="657" name="Rounded Rectangle"/>
            <p:cNvSpPr/>
            <p:nvPr/>
          </p:nvSpPr>
          <p:spPr>
            <a:xfrm>
              <a:off x="650112" y="454085"/>
              <a:ext cx="3627815"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713861" y="647397"/>
              <a:ext cx="3676456"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en-US" sz="3600" dirty="0" err="1"/>
                <a:t>ಪ್ರಕರಣದ</a:t>
              </a:r>
              <a:r>
                <a:rPr lang="en-US" sz="3600" dirty="0"/>
                <a:t> </a:t>
              </a:r>
              <a:r>
                <a:rPr lang="en-US" sz="3600" dirty="0" err="1"/>
                <a:t>ಅಧ್ಯಯನ</a:t>
              </a:r>
              <a:r>
                <a:rPr lang="en-IN" sz="3600" dirty="0"/>
                <a:t> </a:t>
              </a:r>
              <a:endParaRPr sz="3600" b="0" dirty="0">
                <a:latin typeface="Arial" panose="020B0604020202020204" pitchFamily="34" charset="0"/>
                <a:cs typeface="Arial" panose="020B0604020202020204" pitchFamily="34" charset="0"/>
              </a:endParaRPr>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775987" y="2691344"/>
            <a:ext cx="10326500" cy="8720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914400">
              <a:spcBef>
                <a:spcPts val="1200"/>
              </a:spcBef>
              <a:defRPr sz="3700" b="0" cap="small">
                <a:solidFill>
                  <a:srgbClr val="FFFFFF"/>
                </a:solidFill>
              </a:defRPr>
            </a:pPr>
            <a:r>
              <a:rPr lang="en-US" sz="4000" b="0" cap="small" dirty="0" err="1"/>
              <a:t>ಬಾಬುಲಾಲ್</a:t>
            </a:r>
            <a:r>
              <a:rPr lang="en-US" sz="4000" b="0" cap="small" dirty="0"/>
              <a:t> </a:t>
            </a:r>
            <a:r>
              <a:rPr lang="en-US" sz="4000" b="0" cap="small" dirty="0" err="1"/>
              <a:t>ತನ್ನ</a:t>
            </a:r>
            <a:r>
              <a:rPr lang="en-US" sz="4000" b="0" cap="small" dirty="0"/>
              <a:t> </a:t>
            </a:r>
            <a:r>
              <a:rPr lang="en-US" sz="4000" b="0" cap="small" dirty="0" err="1"/>
              <a:t>ಟ್ರ್ಯಾಕ್ಟರ್</a:t>
            </a:r>
            <a:r>
              <a:rPr lang="en-US" sz="4000" b="0" cap="small" dirty="0"/>
              <a:t> </a:t>
            </a:r>
            <a:r>
              <a:rPr lang="en-US" sz="4000" b="0" cap="small" dirty="0" err="1"/>
              <a:t>ಅನ್ನು</a:t>
            </a:r>
            <a:r>
              <a:rPr lang="en-US" sz="4000" b="0" cap="small" dirty="0"/>
              <a:t> </a:t>
            </a:r>
            <a:r>
              <a:rPr lang="en-US" sz="4000" b="0" cap="small" dirty="0" err="1"/>
              <a:t>ಕಳೆದ</a:t>
            </a:r>
            <a:r>
              <a:rPr lang="en-US" sz="4000" b="0" cap="small" dirty="0"/>
              <a:t> </a:t>
            </a:r>
            <a:r>
              <a:rPr lang="en-US" sz="4000" b="0" cap="small" dirty="0" err="1"/>
              <a:t>ಹಲವು</a:t>
            </a:r>
            <a:r>
              <a:rPr lang="en-US" sz="4000" b="0" cap="small" dirty="0"/>
              <a:t> </a:t>
            </a:r>
            <a:r>
              <a:rPr lang="en-US" sz="4000" b="0" cap="small" dirty="0" err="1"/>
              <a:t>ವರ್ಷಗಳಿಂದ</a:t>
            </a:r>
            <a:r>
              <a:rPr lang="en-US" sz="4000" b="0" cap="small" dirty="0"/>
              <a:t> </a:t>
            </a:r>
            <a:r>
              <a:rPr lang="en-US" sz="4000" b="0" cap="small" dirty="0" err="1"/>
              <a:t>ಮತ್ತು</a:t>
            </a:r>
            <a:r>
              <a:rPr lang="en-US" sz="4000" b="0" cap="small" dirty="0"/>
              <a:t> </a:t>
            </a:r>
            <a:r>
              <a:rPr lang="en-US" sz="4000" b="0" cap="small" dirty="0" err="1"/>
              <a:t>ಸಮುದಾಯದಲ್ಲಿ</a:t>
            </a:r>
            <a:r>
              <a:rPr lang="en-US" sz="4000" b="0" cap="small" dirty="0"/>
              <a:t> </a:t>
            </a:r>
            <a:r>
              <a:rPr lang="en-US" sz="4000" b="0" cap="small" dirty="0" err="1"/>
              <a:t>ತನಗೆ</a:t>
            </a:r>
            <a:r>
              <a:rPr lang="en-US" sz="4000" b="0" cap="small" dirty="0"/>
              <a:t> </a:t>
            </a:r>
            <a:r>
              <a:rPr lang="en-US" sz="4000" b="0" cap="small" dirty="0" err="1"/>
              <a:t>ಗೊತ್ತಿರುವ</a:t>
            </a:r>
            <a:r>
              <a:rPr lang="en-US" sz="4000" b="0" cap="small" dirty="0"/>
              <a:t> </a:t>
            </a:r>
            <a:r>
              <a:rPr lang="en-US" sz="4000" b="0" cap="small" dirty="0" err="1"/>
              <a:t>ಹಲವು</a:t>
            </a:r>
            <a:r>
              <a:rPr lang="en-US" sz="4000" b="0" cap="small" dirty="0"/>
              <a:t> </a:t>
            </a:r>
            <a:r>
              <a:rPr lang="en-US" sz="4000" b="0" cap="small" dirty="0" err="1"/>
              <a:t>ಮಂದಿಗೆ</a:t>
            </a:r>
            <a:r>
              <a:rPr lang="en-US" sz="4000" b="0" cap="small" dirty="0"/>
              <a:t> </a:t>
            </a:r>
            <a:r>
              <a:rPr lang="en-US" sz="4000" b="0" cap="small" dirty="0" err="1"/>
              <a:t>ಬಾಡಿಗೆಗೆ</a:t>
            </a:r>
            <a:r>
              <a:rPr lang="en-US" sz="4000" b="0" cap="small" dirty="0"/>
              <a:t> </a:t>
            </a:r>
            <a:r>
              <a:rPr lang="en-US" sz="4000" b="0" cap="small" dirty="0" err="1"/>
              <a:t>ಕೊಡುತ್ತಿದ್ದ</a:t>
            </a:r>
            <a:r>
              <a:rPr lang="en-US" sz="4000" b="0" cap="small" dirty="0"/>
              <a:t>. </a:t>
            </a:r>
            <a:r>
              <a:rPr lang="en-US" sz="4000" b="0" cap="small" dirty="0" err="1"/>
              <a:t>ಇತ್ತೀಚೆಗೆ</a:t>
            </a:r>
            <a:r>
              <a:rPr lang="en-US" sz="4000" b="0" cap="small" dirty="0"/>
              <a:t> </a:t>
            </a:r>
            <a:r>
              <a:rPr lang="en-US" sz="4000" b="0" cap="small" dirty="0" err="1"/>
              <a:t>ಜನರು</a:t>
            </a:r>
            <a:r>
              <a:rPr lang="en-US" sz="4000" b="0" cap="small" dirty="0"/>
              <a:t> </a:t>
            </a:r>
            <a:r>
              <a:rPr lang="en-US" sz="4000" b="0" cap="small" dirty="0" err="1"/>
              <a:t>ಬಾಬೂಲಾಲ್‌ನ</a:t>
            </a:r>
            <a:r>
              <a:rPr lang="en-US" sz="4000" b="0" cap="small" dirty="0"/>
              <a:t> </a:t>
            </a:r>
            <a:r>
              <a:rPr lang="en-US" sz="4000" b="0" cap="small" dirty="0" err="1"/>
              <a:t>ಟ್ರ್ಯಾಕ್ಟರ್‌ಗಳನ್ನು</a:t>
            </a:r>
            <a:r>
              <a:rPr lang="en-US" sz="4000" b="0" cap="small" dirty="0"/>
              <a:t> </a:t>
            </a:r>
            <a:r>
              <a:rPr lang="en-US" sz="4000" b="0" cap="small" dirty="0" err="1"/>
              <a:t>ಬಾಡಿಗೆಗೆ</a:t>
            </a:r>
            <a:r>
              <a:rPr lang="en-US" sz="4000" b="0" cap="small" dirty="0"/>
              <a:t> </a:t>
            </a:r>
            <a:r>
              <a:rPr lang="en-US" sz="4000" b="0" cap="small" dirty="0" err="1"/>
              <a:t>ತೆಗೆದುಕೊಳ್ಳುವುದನ್ನು</a:t>
            </a:r>
            <a:r>
              <a:rPr lang="en-US" sz="4000" b="0" cap="small" dirty="0"/>
              <a:t> </a:t>
            </a:r>
            <a:r>
              <a:rPr lang="en-US" sz="4000" b="0" cap="small" dirty="0" err="1"/>
              <a:t>ಬಿಟ್ಟಿದ್ದಾರೆ</a:t>
            </a:r>
            <a:r>
              <a:rPr lang="en-US" sz="4000" b="0" cap="small" dirty="0"/>
              <a:t> </a:t>
            </a:r>
            <a:r>
              <a:rPr lang="en-US" sz="4000" b="0" cap="small" dirty="0" err="1"/>
              <a:t>ಮತ್ತು</a:t>
            </a:r>
            <a:r>
              <a:rPr lang="en-US" sz="4000" b="0" cap="small" dirty="0"/>
              <a:t> </a:t>
            </a:r>
            <a:r>
              <a:rPr lang="en-US" sz="4000" b="0" cap="small" dirty="0" err="1"/>
              <a:t>ಬಾಬೂಲಾಲ್‌ಗೆ</a:t>
            </a:r>
            <a:r>
              <a:rPr lang="en-US" sz="4000" b="0" cap="small" dirty="0"/>
              <a:t> </a:t>
            </a:r>
            <a:r>
              <a:rPr lang="en-US" sz="4000" b="0" cap="small" dirty="0" err="1"/>
              <a:t>ಶೀತ</a:t>
            </a:r>
            <a:r>
              <a:rPr lang="en-US" sz="4000" b="0" cap="small" dirty="0"/>
              <a:t> </a:t>
            </a:r>
            <a:r>
              <a:rPr lang="en-US" sz="4000" b="0" cap="small" dirty="0" err="1"/>
              <a:t>ಮತ್ತು</a:t>
            </a:r>
            <a:r>
              <a:rPr lang="en-US" sz="4000" b="0" cap="small" dirty="0"/>
              <a:t> </a:t>
            </a:r>
            <a:r>
              <a:rPr lang="en-US" sz="4000" b="0" cap="small" dirty="0" err="1"/>
              <a:t>ಫ್ಲೂ</a:t>
            </a:r>
            <a:r>
              <a:rPr lang="en-US" sz="4000" b="0" cap="small" dirty="0"/>
              <a:t> </a:t>
            </a:r>
            <a:r>
              <a:rPr lang="en-US" sz="4000" b="0" cap="small" dirty="0" err="1"/>
              <a:t>ರೋಗಚಿಹ್ನೆಗಳು</a:t>
            </a:r>
            <a:r>
              <a:rPr lang="en-US" sz="4000" b="0" cap="small" dirty="0"/>
              <a:t> </a:t>
            </a:r>
            <a:r>
              <a:rPr lang="en-US" sz="4000" b="0" cap="small" dirty="0" err="1"/>
              <a:t>ಇರುವುದೇ</a:t>
            </a:r>
            <a:r>
              <a:rPr lang="en-US" sz="4000" b="0" cap="small" dirty="0"/>
              <a:t> </a:t>
            </a:r>
            <a:r>
              <a:rPr lang="en-US" sz="4000" b="0" cap="small" dirty="0" err="1"/>
              <a:t>ಅದಕ್ಕೆ</a:t>
            </a:r>
            <a:r>
              <a:rPr lang="en-US" sz="4000" b="0" cap="small" dirty="0"/>
              <a:t> </a:t>
            </a:r>
            <a:r>
              <a:rPr lang="en-US" sz="4000" b="0" cap="small" dirty="0" err="1"/>
              <a:t>ಕಾರಣ</a:t>
            </a:r>
            <a:r>
              <a:rPr lang="en-US" sz="4000" b="0" cap="small" dirty="0"/>
              <a:t> </a:t>
            </a:r>
            <a:r>
              <a:rPr lang="en-US" sz="4000" b="0" cap="small" dirty="0" err="1"/>
              <a:t>ಎನ್ನುವುದು</a:t>
            </a:r>
            <a:r>
              <a:rPr lang="en-US" sz="4000" b="0" cap="small" dirty="0"/>
              <a:t> </a:t>
            </a:r>
            <a:r>
              <a:rPr lang="en-US" sz="4000" b="0" cap="small" dirty="0" err="1"/>
              <a:t>ನಿಮಗೆ</a:t>
            </a:r>
            <a:r>
              <a:rPr lang="en-US" sz="4000" b="0" cap="small" dirty="0"/>
              <a:t> </a:t>
            </a:r>
            <a:r>
              <a:rPr lang="en-US" sz="4000" b="0" cap="small" dirty="0" err="1"/>
              <a:t>ತಿಳಿದು</a:t>
            </a:r>
            <a:r>
              <a:rPr lang="en-US" sz="4000" b="0" cap="small" dirty="0"/>
              <a:t> </a:t>
            </a:r>
            <a:r>
              <a:rPr lang="en-US" sz="4000" b="0" cap="small" dirty="0" err="1"/>
              <a:t>ಬಂದಿದೆ</a:t>
            </a:r>
            <a:r>
              <a:rPr lang="en-US" sz="4000" b="0" cap="small" dirty="0"/>
              <a:t>. </a:t>
            </a:r>
            <a:r>
              <a:rPr lang="en-US" sz="4000" b="0" cap="small" dirty="0" err="1"/>
              <a:t>ನೀವು</a:t>
            </a:r>
            <a:r>
              <a:rPr lang="en-US" sz="4000" b="0" cap="small" dirty="0"/>
              <a:t> </a:t>
            </a:r>
            <a:r>
              <a:rPr lang="en-US" sz="4000" b="0" cap="small" dirty="0" err="1"/>
              <a:t>ಬಾಬೂಲಾಲ್</a:t>
            </a:r>
            <a:r>
              <a:rPr lang="en-US" sz="4000" b="0" cap="small" dirty="0"/>
              <a:t>‌ </a:t>
            </a:r>
            <a:r>
              <a:rPr lang="en-US" sz="4000" b="0" cap="small" dirty="0" err="1"/>
              <a:t>ಜೊತೆಗೆ</a:t>
            </a:r>
            <a:r>
              <a:rPr lang="en-US" sz="4000" b="0" cap="small" dirty="0"/>
              <a:t> </a:t>
            </a:r>
            <a:r>
              <a:rPr lang="en-US" sz="4000" b="0" cap="small" dirty="0" err="1"/>
              <a:t>ಮಾತನಾಡಿದಾಗ</a:t>
            </a:r>
            <a:r>
              <a:rPr lang="en-US" sz="4000" b="0" cap="small" dirty="0"/>
              <a:t>, </a:t>
            </a:r>
            <a:r>
              <a:rPr lang="en-US" sz="4000" b="0" cap="small" dirty="0" err="1"/>
              <a:t>ಜನರು</a:t>
            </a:r>
            <a:r>
              <a:rPr lang="en-US" sz="4000" b="0" cap="small" dirty="0"/>
              <a:t> </a:t>
            </a:r>
            <a:r>
              <a:rPr lang="en-US" sz="4000" b="0" cap="small" dirty="0" err="1"/>
              <a:t>ತಾನು</a:t>
            </a:r>
            <a:r>
              <a:rPr lang="en-US" sz="4000" b="0" cap="small" dirty="0"/>
              <a:t> </a:t>
            </a:r>
            <a:r>
              <a:rPr lang="en-US" sz="4000" b="0" cap="small" dirty="0" err="1"/>
              <a:t>ನಡೆದಾಡುವ</a:t>
            </a:r>
            <a:r>
              <a:rPr lang="en-US" sz="4000" b="0" cap="small" dirty="0"/>
              <a:t> </a:t>
            </a:r>
            <a:r>
              <a:rPr lang="en-US" sz="4000" b="0" cap="small" dirty="0" err="1"/>
              <a:t>ದಾರಿಯ</a:t>
            </a:r>
            <a:r>
              <a:rPr lang="en-US" sz="4000" b="0" cap="small" dirty="0"/>
              <a:t> </a:t>
            </a:r>
            <a:r>
              <a:rPr lang="en-US" sz="4000" b="0" cap="small" dirty="0" err="1"/>
              <a:t>ಮತ್ತೊಂದು</a:t>
            </a:r>
            <a:r>
              <a:rPr lang="en-US" sz="4000" b="0" cap="small" dirty="0"/>
              <a:t> </a:t>
            </a:r>
            <a:r>
              <a:rPr lang="en-US" sz="4000" b="0" cap="small" dirty="0" err="1"/>
              <a:t>ಬದಿಯಲ್ಲಿ</a:t>
            </a:r>
            <a:r>
              <a:rPr lang="en-US" sz="4000" b="0" cap="small" dirty="0"/>
              <a:t> </a:t>
            </a:r>
            <a:r>
              <a:rPr lang="en-US" sz="4000" b="0" cap="small" dirty="0" err="1"/>
              <a:t>ನಡೆಯುತ್ತಾರೆ</a:t>
            </a:r>
            <a:r>
              <a:rPr lang="en-US" sz="4000" b="0" cap="small" dirty="0"/>
              <a:t> </a:t>
            </a:r>
            <a:r>
              <a:rPr lang="en-US" sz="4000" b="0" cap="small" dirty="0" err="1"/>
              <a:t>ಮತ್ತು</a:t>
            </a:r>
            <a:r>
              <a:rPr lang="en-US" sz="4000" b="0" cap="small" dirty="0"/>
              <a:t> </a:t>
            </a:r>
            <a:r>
              <a:rPr lang="en-US" sz="4000" b="0" cap="small" dirty="0" err="1"/>
              <a:t>ಜನರು</a:t>
            </a:r>
            <a:r>
              <a:rPr lang="en-US" sz="4000" b="0" cap="small" dirty="0"/>
              <a:t> </a:t>
            </a:r>
            <a:r>
              <a:rPr lang="en-US" sz="4000" b="0" cap="small" dirty="0" err="1"/>
              <a:t>ತನ್ನೊಂದಿಗೆ</a:t>
            </a:r>
            <a:r>
              <a:rPr lang="en-US" sz="4000" b="0" cap="small" dirty="0"/>
              <a:t> </a:t>
            </a:r>
            <a:r>
              <a:rPr lang="en-US" sz="4000" b="0" cap="small" dirty="0" err="1"/>
              <a:t>ಮತ್ತು</a:t>
            </a:r>
            <a:r>
              <a:rPr lang="en-US" sz="4000" b="0" cap="small" dirty="0"/>
              <a:t> </a:t>
            </a:r>
            <a:r>
              <a:rPr lang="en-US" sz="4000" b="0" cap="small" dirty="0" err="1"/>
              <a:t>ತನ್ನ</a:t>
            </a:r>
            <a:r>
              <a:rPr lang="en-US" sz="4000" b="0" cap="small" dirty="0"/>
              <a:t> </a:t>
            </a:r>
            <a:r>
              <a:rPr lang="en-US" sz="4000" b="0" cap="small" dirty="0" err="1"/>
              <a:t>ಮಕ್ಕಳು</a:t>
            </a:r>
            <a:r>
              <a:rPr lang="en-US" sz="4000" b="0" cap="small" dirty="0"/>
              <a:t> </a:t>
            </a:r>
            <a:r>
              <a:rPr lang="en-US" sz="4000" b="0" cap="small" dirty="0" err="1"/>
              <a:t>ಸೇರಿದಂತೆ</a:t>
            </a:r>
            <a:r>
              <a:rPr lang="en-US" sz="4000" b="0" cap="small" dirty="0"/>
              <a:t> </a:t>
            </a:r>
            <a:r>
              <a:rPr lang="en-US" sz="4000" b="0" cap="small" dirty="0" err="1"/>
              <a:t>ಕುಟುಂಬದ</a:t>
            </a:r>
            <a:r>
              <a:rPr lang="en-US" sz="4000" b="0" cap="small" dirty="0"/>
              <a:t> </a:t>
            </a:r>
            <a:r>
              <a:rPr lang="en-US" sz="4000" b="0" cap="small" dirty="0" err="1"/>
              <a:t>ಸದಸ್ಯರ</a:t>
            </a:r>
            <a:r>
              <a:rPr lang="en-US" sz="4000" b="0" cap="small" dirty="0"/>
              <a:t> </a:t>
            </a:r>
            <a:r>
              <a:rPr lang="en-US" sz="4000" b="0" cap="small" dirty="0" err="1"/>
              <a:t>ಜೊತೆಗೆ</a:t>
            </a:r>
            <a:r>
              <a:rPr lang="en-US" sz="4000" b="0" cap="small" dirty="0"/>
              <a:t> </a:t>
            </a:r>
            <a:r>
              <a:rPr lang="en-US" sz="4000" b="0" cap="small" dirty="0" err="1"/>
              <a:t>ದೂರವಾಣಿಯಲ್ಲಿಯೂ</a:t>
            </a:r>
            <a:r>
              <a:rPr lang="en-US" sz="4000" b="0" cap="small" dirty="0"/>
              <a:t> </a:t>
            </a:r>
            <a:r>
              <a:rPr lang="en-US" sz="4000" b="0" cap="small" dirty="0" err="1"/>
              <a:t>ಮಾತನಾಡುವುದಿಲ್ಲ</a:t>
            </a:r>
            <a:r>
              <a:rPr lang="en-US" sz="4000" b="0" cap="small" dirty="0"/>
              <a:t> </a:t>
            </a:r>
            <a:r>
              <a:rPr lang="en-US" sz="4000" b="0" cap="small" dirty="0" err="1"/>
              <a:t>ಎಂದು</a:t>
            </a:r>
            <a:r>
              <a:rPr lang="en-US" sz="4000" b="0" cap="small" dirty="0"/>
              <a:t> </a:t>
            </a:r>
            <a:r>
              <a:rPr lang="en-US" sz="4000" b="0" cap="small" dirty="0" err="1"/>
              <a:t>ವಿವರಿಸುತ್ತಾರೆ</a:t>
            </a:r>
            <a:r>
              <a:rPr lang="en-US" sz="4000" b="0" cap="small" dirty="0"/>
              <a:t>. </a:t>
            </a:r>
            <a:r>
              <a:rPr lang="en-US" sz="4000" b="0" cap="small" dirty="0" err="1"/>
              <a:t>ಬಾಬೂಲಾಲ್</a:t>
            </a:r>
            <a:r>
              <a:rPr lang="en-US" sz="4000" b="0" cap="small" dirty="0"/>
              <a:t> </a:t>
            </a:r>
            <a:r>
              <a:rPr lang="en-US" sz="4000" b="0" cap="small" dirty="0" err="1"/>
              <a:t>ಇಂತಹ</a:t>
            </a:r>
            <a:r>
              <a:rPr lang="en-US" sz="4000" b="0" cap="small" dirty="0"/>
              <a:t> </a:t>
            </a:r>
            <a:r>
              <a:rPr lang="en-US" sz="4000" b="0" cap="small" dirty="0" err="1"/>
              <a:t>ನಡವಳಿಕೆಯನ್ನು</a:t>
            </a:r>
            <a:r>
              <a:rPr lang="en-US" sz="4000" b="0" cap="small" dirty="0"/>
              <a:t> </a:t>
            </a:r>
            <a:r>
              <a:rPr lang="en-US" sz="4000" b="0" cap="small" dirty="0" err="1"/>
              <a:t>ಸಹಿಸುವ</a:t>
            </a:r>
            <a:r>
              <a:rPr lang="en-US" sz="4000" b="0" cap="small" dirty="0"/>
              <a:t> </a:t>
            </a:r>
            <a:r>
              <a:rPr lang="en-US" sz="4000" b="0" cap="small" dirty="0" err="1"/>
              <a:t>ಅಗತ್ಯವಿಲ್ಲದ</a:t>
            </a:r>
            <a:r>
              <a:rPr lang="en-US" sz="4000" b="0" cap="small" dirty="0"/>
              <a:t> </a:t>
            </a:r>
            <a:r>
              <a:rPr lang="en-US" sz="4000" b="0" cap="small" dirty="0" err="1"/>
              <a:t>ತನ್ನ</a:t>
            </a:r>
            <a:r>
              <a:rPr lang="en-US" sz="4000" b="0" cap="small" dirty="0"/>
              <a:t> </a:t>
            </a:r>
            <a:r>
              <a:rPr lang="en-US" sz="4000" b="0" cap="small" dirty="0" err="1"/>
              <a:t>ನಗರದ</a:t>
            </a:r>
            <a:r>
              <a:rPr lang="en-US" sz="4000" b="0" cap="small" dirty="0"/>
              <a:t> </a:t>
            </a:r>
            <a:r>
              <a:rPr lang="en-US" sz="4000" b="0" cap="small" dirty="0" err="1"/>
              <a:t>ಮನೆಗೆ</a:t>
            </a:r>
            <a:r>
              <a:rPr lang="en-US" sz="4000" b="0" cap="small" dirty="0"/>
              <a:t> </a:t>
            </a:r>
            <a:r>
              <a:rPr lang="en-US" sz="4000" b="0" cap="small" dirty="0" err="1"/>
              <a:t>ಹೋಗಲು</a:t>
            </a:r>
            <a:r>
              <a:rPr lang="en-US" sz="4000" b="0" cap="small" dirty="0"/>
              <a:t> </a:t>
            </a:r>
            <a:r>
              <a:rPr lang="en-US" sz="4000" b="0" cap="small" dirty="0" err="1"/>
              <a:t>ನಿರ್ಧರಿಸಿದ್ದಾರೆ</a:t>
            </a:r>
            <a:r>
              <a:rPr lang="en-US" sz="4000" b="0" cap="small" dirty="0"/>
              <a:t>.</a:t>
            </a:r>
            <a:r>
              <a:rPr lang="en-IN" sz="4000" b="0" cap="small" dirty="0"/>
              <a:t> </a:t>
            </a:r>
            <a:endParaRPr sz="40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099114" y="1798321"/>
            <a:ext cx="8800210" cy="1080758"/>
            <a:chOff x="699409" y="7448315"/>
            <a:chExt cx="8800210" cy="1080758"/>
          </a:xfrm>
        </p:grpSpPr>
        <p:sp>
          <p:nvSpPr>
            <p:cNvPr id="660" name="Rounded Rectangle"/>
            <p:cNvSpPr/>
            <p:nvPr/>
          </p:nvSpPr>
          <p:spPr>
            <a:xfrm>
              <a:off x="699409" y="7448315"/>
              <a:ext cx="8800210"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654761"/>
              <a:ext cx="8282248"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2400"/>
              </a:pPr>
              <a:r>
                <a:rPr lang="en-US" sz="3600" dirty="0"/>
                <a:t>ಪ್ರಶ್ನೆ1: </a:t>
              </a:r>
              <a:r>
                <a:rPr lang="en-US" sz="3600" dirty="0" err="1"/>
                <a:t>ಇದು</a:t>
              </a:r>
              <a:r>
                <a:rPr lang="en-US" sz="3600" dirty="0"/>
                <a:t> </a:t>
              </a:r>
              <a:r>
                <a:rPr lang="en-US" sz="3600" dirty="0" err="1"/>
                <a:t>ಸರಿಯಾದ</a:t>
              </a:r>
              <a:r>
                <a:rPr lang="en-US" sz="3600" dirty="0"/>
                <a:t> </a:t>
              </a:r>
              <a:r>
                <a:rPr lang="en-US" sz="3600" dirty="0" err="1"/>
                <a:t>ಕೆಲಸವೆ</a:t>
              </a:r>
              <a:r>
                <a:rPr lang="en-US" sz="3600" dirty="0"/>
                <a:t>?</a:t>
              </a:r>
              <a:r>
                <a:rPr lang="en-IN" sz="3600" dirty="0"/>
                <a:t> </a:t>
              </a:r>
              <a:endParaRPr sz="3600" b="0" cap="all"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879315" y="428684"/>
            <a:ext cx="7239806" cy="1021625"/>
            <a:chOff x="13019912" y="454085"/>
            <a:chExt cx="7239806" cy="1021625"/>
          </a:xfrm>
        </p:grpSpPr>
        <p:sp>
          <p:nvSpPr>
            <p:cNvPr id="662" name="Rounded Rectangle"/>
            <p:cNvSpPr/>
            <p:nvPr/>
          </p:nvSpPr>
          <p:spPr>
            <a:xfrm>
              <a:off x="13019912" y="454085"/>
              <a:ext cx="7239806"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4096827" y="607483"/>
              <a:ext cx="521751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en-US" sz="4000" dirty="0" err="1"/>
                <a:t>ಪ್ರಭಾವ</a:t>
              </a:r>
              <a:r>
                <a:rPr lang="en-US" sz="4000" dirty="0"/>
                <a:t> </a:t>
              </a:r>
              <a:r>
                <a:rPr lang="en-US" sz="4000" dirty="0" err="1"/>
                <a:t>ಬೀರುವವರ</a:t>
              </a:r>
              <a:r>
                <a:rPr lang="en-US" sz="4000" dirty="0"/>
                <a:t> </a:t>
              </a:r>
              <a:r>
                <a:rPr lang="en-US" sz="4000" dirty="0" err="1"/>
                <a:t>ಪಾತ್ರ</a:t>
              </a:r>
              <a:r>
                <a:rPr lang="en-IN" sz="4000" dirty="0"/>
                <a:t> </a:t>
              </a:r>
              <a:endParaRPr sz="4000" b="0" dirty="0">
                <a:latin typeface="Arial" panose="020B0604020202020204" pitchFamily="34" charset="0"/>
                <a:cs typeface="Arial" panose="020B0604020202020204" pitchFamily="34" charset="0"/>
              </a:endParaRPr>
            </a:p>
          </p:txBody>
        </p:sp>
      </p:grpSp>
      <p:sp>
        <p:nvSpPr>
          <p:cNvPr id="664" name="Check who can help in influencing Pujari Tiwari for explaining large events should not be organised.…"/>
          <p:cNvSpPr txBox="1"/>
          <p:nvPr/>
        </p:nvSpPr>
        <p:spPr>
          <a:xfrm>
            <a:off x="12735483" y="5236363"/>
            <a:ext cx="10087572" cy="6681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pPr>
            <a:r>
              <a:rPr lang="en-US" sz="3600" dirty="0">
                <a:solidFill>
                  <a:schemeClr val="bg1"/>
                </a:solidFill>
              </a:rPr>
              <a:t>- </a:t>
            </a:r>
            <a:r>
              <a:rPr lang="en-US" sz="3600" dirty="0" err="1">
                <a:solidFill>
                  <a:schemeClr val="bg1"/>
                </a:solidFill>
              </a:rPr>
              <a:t>ಸ್ಥಳೀಯ</a:t>
            </a:r>
            <a:r>
              <a:rPr lang="en-US" sz="3600" dirty="0">
                <a:solidFill>
                  <a:schemeClr val="bg1"/>
                </a:solidFill>
              </a:rPr>
              <a:t> </a:t>
            </a:r>
            <a:r>
              <a:rPr lang="en-US" sz="3600" dirty="0" err="1">
                <a:solidFill>
                  <a:schemeClr val="bg1"/>
                </a:solidFill>
              </a:rPr>
              <a:t>ಭೂಮಾಲೀಕರ</a:t>
            </a:r>
            <a:r>
              <a:rPr lang="en-US" sz="3600" dirty="0">
                <a:solidFill>
                  <a:schemeClr val="bg1"/>
                </a:solidFill>
              </a:rPr>
              <a:t> </a:t>
            </a:r>
            <a:r>
              <a:rPr lang="en-US" sz="3600" dirty="0" err="1">
                <a:solidFill>
                  <a:schemeClr val="bg1"/>
                </a:solidFill>
              </a:rPr>
              <a:t>ಮೇಲೆ</a:t>
            </a:r>
            <a:r>
              <a:rPr lang="en-US" sz="3600" dirty="0">
                <a:solidFill>
                  <a:schemeClr val="bg1"/>
                </a:solidFill>
              </a:rPr>
              <a:t> </a:t>
            </a:r>
            <a:r>
              <a:rPr lang="en-US" sz="3600" dirty="0" err="1">
                <a:solidFill>
                  <a:schemeClr val="bg1"/>
                </a:solidFill>
              </a:rPr>
              <a:t>ಪ್ರಭಾವ</a:t>
            </a:r>
            <a:r>
              <a:rPr lang="en-US" sz="3600" dirty="0">
                <a:solidFill>
                  <a:schemeClr val="bg1"/>
                </a:solidFill>
              </a:rPr>
              <a:t> </a:t>
            </a:r>
            <a:r>
              <a:rPr lang="en-US" sz="3600" dirty="0" err="1">
                <a:solidFill>
                  <a:schemeClr val="bg1"/>
                </a:solidFill>
              </a:rPr>
              <a:t>ಬೀರಬಹುದಾದವರು</a:t>
            </a:r>
            <a:r>
              <a:rPr lang="en-US" sz="3600" dirty="0">
                <a:solidFill>
                  <a:schemeClr val="bg1"/>
                </a:solidFill>
              </a:rPr>
              <a:t> </a:t>
            </a:r>
            <a:r>
              <a:rPr lang="en-US" sz="3600" dirty="0" err="1">
                <a:solidFill>
                  <a:schemeClr val="bg1"/>
                </a:solidFill>
              </a:rPr>
              <a:t>ಯಾರು</a:t>
            </a:r>
            <a:r>
              <a:rPr lang="en-US" sz="3600" dirty="0">
                <a:solidFill>
                  <a:schemeClr val="bg1"/>
                </a:solidFill>
              </a:rPr>
              <a:t> </a:t>
            </a:r>
            <a:r>
              <a:rPr lang="en-US" sz="3600" dirty="0" err="1">
                <a:solidFill>
                  <a:schemeClr val="bg1"/>
                </a:solidFill>
              </a:rPr>
              <a:t>ಎನ್ನುವುದನ್ನು</a:t>
            </a:r>
            <a:r>
              <a:rPr lang="en-US" sz="3600" dirty="0">
                <a:solidFill>
                  <a:schemeClr val="bg1"/>
                </a:solidFill>
              </a:rPr>
              <a:t> </a:t>
            </a:r>
            <a:r>
              <a:rPr lang="en-US" sz="3600" dirty="0" err="1">
                <a:solidFill>
                  <a:schemeClr val="bg1"/>
                </a:solidFill>
              </a:rPr>
              <a:t>ಪರೀಕ್ಷಿಸಿ</a:t>
            </a:r>
            <a:endParaRPr lang="en-IN" sz="3600" dirty="0">
              <a:solidFill>
                <a:schemeClr val="bg1"/>
              </a:solidFill>
            </a:endParaRPr>
          </a:p>
          <a:p>
            <a:pPr algn="l">
              <a:lnSpc>
                <a:spcPct val="150000"/>
              </a:lnSpc>
            </a:pPr>
            <a:r>
              <a:rPr lang="en-US" sz="3600" dirty="0">
                <a:solidFill>
                  <a:schemeClr val="bg1"/>
                </a:solidFill>
              </a:rPr>
              <a:t>- </a:t>
            </a:r>
            <a:r>
              <a:rPr lang="en-US" sz="3600" dirty="0" err="1">
                <a:solidFill>
                  <a:schemeClr val="bg1"/>
                </a:solidFill>
              </a:rPr>
              <a:t>ಕೊವಿಡ್</a:t>
            </a:r>
            <a:r>
              <a:rPr lang="en-US" sz="3600" dirty="0">
                <a:solidFill>
                  <a:schemeClr val="bg1"/>
                </a:solidFill>
              </a:rPr>
              <a:t> </a:t>
            </a:r>
            <a:r>
              <a:rPr lang="en-US" sz="3600" dirty="0" err="1">
                <a:solidFill>
                  <a:schemeClr val="bg1"/>
                </a:solidFill>
              </a:rPr>
              <a:t>ಎಂದರೇನು</a:t>
            </a:r>
            <a:r>
              <a:rPr lang="en-US" sz="3600" dirty="0">
                <a:solidFill>
                  <a:schemeClr val="bg1"/>
                </a:solidFill>
              </a:rPr>
              <a:t> </a:t>
            </a:r>
            <a:r>
              <a:rPr lang="en-US" sz="3600" dirty="0" err="1">
                <a:solidFill>
                  <a:schemeClr val="bg1"/>
                </a:solidFill>
              </a:rPr>
              <a:t>ಮತ್ತು</a:t>
            </a:r>
            <a:r>
              <a:rPr lang="en-US" sz="3600" dirty="0">
                <a:solidFill>
                  <a:schemeClr val="bg1"/>
                </a:solidFill>
              </a:rPr>
              <a:t> </a:t>
            </a:r>
            <a:r>
              <a:rPr lang="en-US" sz="3600" dirty="0" err="1">
                <a:solidFill>
                  <a:schemeClr val="bg1"/>
                </a:solidFill>
              </a:rPr>
              <a:t>ರೋಗಚಿಹ್ನೆಗಳು</a:t>
            </a:r>
            <a:r>
              <a:rPr lang="en-US" sz="3600" dirty="0">
                <a:solidFill>
                  <a:schemeClr val="bg1"/>
                </a:solidFill>
              </a:rPr>
              <a:t> </a:t>
            </a:r>
            <a:r>
              <a:rPr lang="en-US" sz="3600" dirty="0" err="1">
                <a:solidFill>
                  <a:schemeClr val="bg1"/>
                </a:solidFill>
              </a:rPr>
              <a:t>ಏನು</a:t>
            </a:r>
            <a:r>
              <a:rPr lang="en-US" sz="3600" dirty="0">
                <a:solidFill>
                  <a:schemeClr val="bg1"/>
                </a:solidFill>
              </a:rPr>
              <a:t> </a:t>
            </a:r>
            <a:r>
              <a:rPr lang="en-US" sz="3600" dirty="0" err="1">
                <a:solidFill>
                  <a:schemeClr val="bg1"/>
                </a:solidFill>
              </a:rPr>
              <a:t>ಎನ್ನುವ</a:t>
            </a:r>
            <a:r>
              <a:rPr lang="en-US" sz="3600" dirty="0">
                <a:solidFill>
                  <a:schemeClr val="bg1"/>
                </a:solidFill>
              </a:rPr>
              <a:t> </a:t>
            </a:r>
            <a:r>
              <a:rPr lang="en-US" sz="3600" dirty="0" err="1">
                <a:solidFill>
                  <a:schemeClr val="bg1"/>
                </a:solidFill>
              </a:rPr>
              <a:t>ಬಗ್ಗೆ</a:t>
            </a:r>
            <a:r>
              <a:rPr lang="en-US" sz="3600" dirty="0">
                <a:solidFill>
                  <a:schemeClr val="bg1"/>
                </a:solidFill>
              </a:rPr>
              <a:t> </a:t>
            </a:r>
            <a:r>
              <a:rPr lang="en-US" sz="3600" dirty="0" err="1">
                <a:solidFill>
                  <a:schemeClr val="bg1"/>
                </a:solidFill>
              </a:rPr>
              <a:t>ಸಂವಹನ</a:t>
            </a:r>
            <a:r>
              <a:rPr lang="en-US" sz="3600" dirty="0">
                <a:solidFill>
                  <a:schemeClr val="bg1"/>
                </a:solidFill>
              </a:rPr>
              <a:t> </a:t>
            </a:r>
            <a:r>
              <a:rPr lang="en-US" sz="3600" dirty="0" err="1">
                <a:solidFill>
                  <a:schemeClr val="bg1"/>
                </a:solidFill>
              </a:rPr>
              <a:t>ಮಾಡಲು</a:t>
            </a:r>
            <a:r>
              <a:rPr lang="en-US" sz="3600" dirty="0">
                <a:solidFill>
                  <a:schemeClr val="bg1"/>
                </a:solidFill>
              </a:rPr>
              <a:t> </a:t>
            </a:r>
            <a:r>
              <a:rPr lang="en-US" sz="3600" dirty="0" err="1">
                <a:solidFill>
                  <a:schemeClr val="bg1"/>
                </a:solidFill>
              </a:rPr>
              <a:t>ಪ್ರಮುಖ</a:t>
            </a:r>
            <a:r>
              <a:rPr lang="en-US" sz="3600" dirty="0">
                <a:solidFill>
                  <a:schemeClr val="bg1"/>
                </a:solidFill>
              </a:rPr>
              <a:t> </a:t>
            </a:r>
            <a:r>
              <a:rPr lang="en-US" sz="3600" dirty="0" err="1">
                <a:solidFill>
                  <a:schemeClr val="bg1"/>
                </a:solidFill>
              </a:rPr>
              <a:t>ಪ್ರಭಾವಿಗಳನ್ನು</a:t>
            </a:r>
            <a:r>
              <a:rPr lang="en-US" sz="3600" dirty="0">
                <a:solidFill>
                  <a:schemeClr val="bg1"/>
                </a:solidFill>
              </a:rPr>
              <a:t> </a:t>
            </a:r>
            <a:r>
              <a:rPr lang="en-US" sz="3600" dirty="0" err="1">
                <a:solidFill>
                  <a:schemeClr val="bg1"/>
                </a:solidFill>
              </a:rPr>
              <a:t>ಬಳಸಿಕೊಳ್ಳಿ</a:t>
            </a:r>
            <a:r>
              <a:rPr lang="en-US" sz="3600" dirty="0">
                <a:solidFill>
                  <a:schemeClr val="bg1"/>
                </a:solidFill>
              </a:rPr>
              <a:t>.</a:t>
            </a:r>
            <a:endParaRPr lang="en-IN" sz="3600" dirty="0">
              <a:solidFill>
                <a:schemeClr val="bg1"/>
              </a:solidFill>
            </a:endParaRPr>
          </a:p>
          <a:p>
            <a:pPr algn="l">
              <a:lnSpc>
                <a:spcPct val="150000"/>
              </a:lnSpc>
            </a:pPr>
            <a:r>
              <a:rPr lang="en-US" sz="3600" dirty="0">
                <a:solidFill>
                  <a:schemeClr val="bg1"/>
                </a:solidFill>
              </a:rPr>
              <a:t>- </a:t>
            </a:r>
            <a:r>
              <a:rPr lang="en-US" sz="3600" dirty="0" err="1">
                <a:solidFill>
                  <a:schemeClr val="bg1"/>
                </a:solidFill>
              </a:rPr>
              <a:t>ಕೊವಿಡ್‌ನ</a:t>
            </a:r>
            <a:r>
              <a:rPr lang="en-US" sz="3600" dirty="0">
                <a:solidFill>
                  <a:schemeClr val="bg1"/>
                </a:solidFill>
              </a:rPr>
              <a:t> </a:t>
            </a:r>
            <a:r>
              <a:rPr lang="en-US" sz="3600" dirty="0" err="1">
                <a:solidFill>
                  <a:schemeClr val="bg1"/>
                </a:solidFill>
              </a:rPr>
              <a:t>ಚಿಹ್ನೆಗಳನ್ನು</a:t>
            </a:r>
            <a:r>
              <a:rPr lang="en-US" sz="3600" dirty="0">
                <a:solidFill>
                  <a:schemeClr val="bg1"/>
                </a:solidFill>
              </a:rPr>
              <a:t> </a:t>
            </a:r>
            <a:r>
              <a:rPr lang="en-US" sz="3600" dirty="0" err="1">
                <a:solidFill>
                  <a:schemeClr val="bg1"/>
                </a:solidFill>
              </a:rPr>
              <a:t>ಬಾಬೂಲಾಲ್</a:t>
            </a:r>
            <a:r>
              <a:rPr lang="en-US" sz="3600" dirty="0">
                <a:solidFill>
                  <a:schemeClr val="bg1"/>
                </a:solidFill>
              </a:rPr>
              <a:t>‌ </a:t>
            </a:r>
            <a:r>
              <a:rPr lang="en-US" sz="3600" dirty="0" err="1">
                <a:solidFill>
                  <a:schemeClr val="bg1"/>
                </a:solidFill>
              </a:rPr>
              <a:t>ಜೊತೆಗೆ</a:t>
            </a:r>
            <a:r>
              <a:rPr lang="en-US" sz="3600" dirty="0">
                <a:solidFill>
                  <a:schemeClr val="bg1"/>
                </a:solidFill>
              </a:rPr>
              <a:t> </a:t>
            </a:r>
            <a:r>
              <a:rPr lang="en-US" sz="3600" dirty="0" err="1">
                <a:solidFill>
                  <a:schemeClr val="bg1"/>
                </a:solidFill>
              </a:rPr>
              <a:t>ಚರ್ಚಿಸುವುದು</a:t>
            </a:r>
            <a:r>
              <a:rPr lang="en-US" sz="3600" dirty="0">
                <a:solidFill>
                  <a:schemeClr val="bg1"/>
                </a:solidFill>
              </a:rPr>
              <a:t> </a:t>
            </a:r>
            <a:r>
              <a:rPr lang="en-US" sz="3600" dirty="0" err="1">
                <a:solidFill>
                  <a:schemeClr val="bg1"/>
                </a:solidFill>
              </a:rPr>
              <a:t>ಮತ್ತು</a:t>
            </a:r>
            <a:r>
              <a:rPr lang="en-US" sz="3600" dirty="0">
                <a:solidFill>
                  <a:schemeClr val="bg1"/>
                </a:solidFill>
              </a:rPr>
              <a:t> </a:t>
            </a:r>
            <a:r>
              <a:rPr lang="en-US" sz="3600" dirty="0" err="1">
                <a:solidFill>
                  <a:schemeClr val="bg1"/>
                </a:solidFill>
              </a:rPr>
              <a:t>ಅವರು</a:t>
            </a:r>
            <a:r>
              <a:rPr lang="en-US" sz="3600" dirty="0">
                <a:solidFill>
                  <a:schemeClr val="bg1"/>
                </a:solidFill>
              </a:rPr>
              <a:t> </a:t>
            </a:r>
            <a:r>
              <a:rPr lang="en-US" sz="3600" dirty="0" err="1">
                <a:solidFill>
                  <a:schemeClr val="bg1"/>
                </a:solidFill>
              </a:rPr>
              <a:t>ರೋಗಸಂಪರ್ಕಕ್ಕೆ</a:t>
            </a:r>
            <a:r>
              <a:rPr lang="en-US" sz="3600" dirty="0">
                <a:solidFill>
                  <a:schemeClr val="bg1"/>
                </a:solidFill>
              </a:rPr>
              <a:t> </a:t>
            </a:r>
            <a:r>
              <a:rPr lang="en-US" sz="3600" dirty="0" err="1">
                <a:solidFill>
                  <a:schemeClr val="bg1"/>
                </a:solidFill>
              </a:rPr>
              <a:t>ಒಳಗಾಗಿದ್ದರೆ</a:t>
            </a:r>
            <a:r>
              <a:rPr lang="en-US" sz="3600" dirty="0">
                <a:solidFill>
                  <a:schemeClr val="bg1"/>
                </a:solidFill>
              </a:rPr>
              <a:t> </a:t>
            </a:r>
            <a:r>
              <a:rPr lang="en-US" sz="3600" dirty="0" err="1">
                <a:solidFill>
                  <a:schemeClr val="bg1"/>
                </a:solidFill>
              </a:rPr>
              <a:t>ಯಾವ</a:t>
            </a:r>
            <a:r>
              <a:rPr lang="en-US" sz="3600" dirty="0">
                <a:solidFill>
                  <a:schemeClr val="bg1"/>
                </a:solidFill>
              </a:rPr>
              <a:t> </a:t>
            </a:r>
            <a:r>
              <a:rPr lang="en-US" sz="3600" dirty="0" err="1">
                <a:solidFill>
                  <a:schemeClr val="bg1"/>
                </a:solidFill>
              </a:rPr>
              <a:t>ಸಲಹೆಯನ್ನು</a:t>
            </a:r>
            <a:r>
              <a:rPr lang="en-US" sz="3600" dirty="0">
                <a:solidFill>
                  <a:schemeClr val="bg1"/>
                </a:solidFill>
              </a:rPr>
              <a:t> </a:t>
            </a:r>
            <a:r>
              <a:rPr lang="en-US" sz="3600" dirty="0" err="1">
                <a:solidFill>
                  <a:schemeClr val="bg1"/>
                </a:solidFill>
              </a:rPr>
              <a:t>ಅವರಿಗೆ</a:t>
            </a:r>
            <a:r>
              <a:rPr lang="en-US" sz="3600" dirty="0">
                <a:solidFill>
                  <a:schemeClr val="bg1"/>
                </a:solidFill>
              </a:rPr>
              <a:t> </a:t>
            </a:r>
            <a:r>
              <a:rPr lang="en-US" sz="3600" dirty="0" err="1">
                <a:solidFill>
                  <a:schemeClr val="bg1"/>
                </a:solidFill>
              </a:rPr>
              <a:t>ಕೊಡಬೇಕು</a:t>
            </a:r>
            <a:r>
              <a:rPr lang="en-US" sz="3600" dirty="0">
                <a:solidFill>
                  <a:schemeClr val="bg1"/>
                </a:solidFill>
              </a:rPr>
              <a:t> </a:t>
            </a:r>
            <a:r>
              <a:rPr lang="en-US" sz="3600" dirty="0" err="1">
                <a:solidFill>
                  <a:schemeClr val="bg1"/>
                </a:solidFill>
              </a:rPr>
              <a:t>ಎಂಬ</a:t>
            </a:r>
            <a:r>
              <a:rPr lang="en-US" sz="3600" dirty="0">
                <a:solidFill>
                  <a:schemeClr val="bg1"/>
                </a:solidFill>
              </a:rPr>
              <a:t> </a:t>
            </a:r>
            <a:r>
              <a:rPr lang="en-US" sz="3600" dirty="0" err="1">
                <a:solidFill>
                  <a:schemeClr val="bg1"/>
                </a:solidFill>
              </a:rPr>
              <a:t>ಬಗ್ಗೆ</a:t>
            </a:r>
            <a:r>
              <a:rPr lang="en-US" sz="3600" dirty="0">
                <a:solidFill>
                  <a:schemeClr val="bg1"/>
                </a:solidFill>
              </a:rPr>
              <a:t> DHO/MO </a:t>
            </a:r>
            <a:r>
              <a:rPr lang="en-US" sz="3600" dirty="0" err="1">
                <a:solidFill>
                  <a:schemeClr val="bg1"/>
                </a:solidFill>
              </a:rPr>
              <a:t>ರೊಂದಿಗೆ</a:t>
            </a:r>
            <a:r>
              <a:rPr lang="en-US" sz="3600" dirty="0">
                <a:solidFill>
                  <a:schemeClr val="bg1"/>
                </a:solidFill>
              </a:rPr>
              <a:t> </a:t>
            </a:r>
            <a:r>
              <a:rPr lang="en-US" sz="3600" dirty="0" err="1">
                <a:solidFill>
                  <a:schemeClr val="bg1"/>
                </a:solidFill>
              </a:rPr>
              <a:t>ಮಾತನಾಡಿ</a:t>
            </a:r>
            <a:r>
              <a:rPr lang="en-IN" sz="3600" dirty="0">
                <a:solidFill>
                  <a:schemeClr val="bg1"/>
                </a:solidFill>
              </a:rPr>
              <a:t> </a:t>
            </a:r>
            <a:endParaRPr sz="2800" b="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099113" y="3222347"/>
            <a:ext cx="8800211" cy="1364830"/>
            <a:chOff x="689667" y="9108423"/>
            <a:chExt cx="8800211" cy="1364830"/>
          </a:xfrm>
          <a:solidFill>
            <a:schemeClr val="accent1">
              <a:lumMod val="20000"/>
              <a:lumOff val="80000"/>
            </a:schemeClr>
          </a:solidFill>
        </p:grpSpPr>
        <p:sp>
          <p:nvSpPr>
            <p:cNvPr id="665" name="Rounded Rectangle"/>
            <p:cNvSpPr/>
            <p:nvPr/>
          </p:nvSpPr>
          <p:spPr>
            <a:xfrm>
              <a:off x="689667" y="9108423"/>
              <a:ext cx="8800211" cy="1251912"/>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958390" y="9262665"/>
              <a:ext cx="8262765" cy="1210588"/>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2400"/>
              </a:pPr>
              <a:r>
                <a:rPr lang="en-US" sz="3600" dirty="0"/>
                <a:t>ಪ್ರಶ್ನೆ2: </a:t>
              </a:r>
              <a:r>
                <a:rPr lang="en-US" sz="3600" dirty="0" err="1"/>
                <a:t>ಸ್ಥಳೀಯ</a:t>
              </a:r>
              <a:r>
                <a:rPr lang="en-US" sz="3600" dirty="0"/>
                <a:t> </a:t>
              </a:r>
              <a:r>
                <a:rPr lang="en-US" sz="3600" dirty="0" err="1"/>
                <a:t>ಆರೋಗ್ಯ</a:t>
              </a:r>
              <a:r>
                <a:rPr lang="en-US" sz="3600" dirty="0"/>
                <a:t> </a:t>
              </a:r>
              <a:r>
                <a:rPr lang="en-US" sz="3600" dirty="0" err="1"/>
                <a:t>ಕಾರ್ಯಕರ್ತನಾಗಿ</a:t>
              </a:r>
              <a:r>
                <a:rPr lang="en-US" sz="3600" dirty="0"/>
                <a:t> </a:t>
              </a:r>
              <a:r>
                <a:rPr lang="en-US" sz="3600" dirty="0" err="1"/>
                <a:t>ನೀವೇನು</a:t>
              </a:r>
              <a:r>
                <a:rPr lang="en-US" sz="3600" dirty="0"/>
                <a:t> </a:t>
              </a:r>
              <a:r>
                <a:rPr lang="en-US" sz="3600" dirty="0" err="1"/>
                <a:t>ಮಾಡುವಿರಿ</a:t>
              </a:r>
              <a:r>
                <a:rPr lang="en-US" sz="3600" dirty="0"/>
                <a:t>?</a:t>
              </a:r>
              <a:r>
                <a:rPr lang="en-IN" sz="3600" dirty="0"/>
                <a:t> </a:t>
              </a:r>
              <a:endParaRPr sz="360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2607423"/>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3361511" y="476491"/>
            <a:ext cx="17660978" cy="1399820"/>
            <a:chOff x="3361511" y="476491"/>
            <a:chExt cx="17660978" cy="1399820"/>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5495642" y="542613"/>
              <a:ext cx="13588656"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r>
                <a:rPr lang="en-US" sz="4000" dirty="0" err="1"/>
                <a:t>ಮನೆಯಲ್ಲಿ</a:t>
              </a:r>
              <a:r>
                <a:rPr lang="en-US" sz="4000" dirty="0"/>
                <a:t> </a:t>
              </a:r>
              <a:r>
                <a:rPr lang="en-US" sz="4000" dirty="0" err="1"/>
                <a:t>ಪ್ರತ್ಯೇಕ</a:t>
              </a:r>
              <a:r>
                <a:rPr lang="en-US" sz="4000" dirty="0"/>
                <a:t> </a:t>
              </a:r>
              <a:r>
                <a:rPr lang="en-US" sz="4000" dirty="0" err="1"/>
                <a:t>ವ್ಯವಸ್ಥೆ:ಸಂಭಾವ್ಯ</a:t>
              </a:r>
              <a:r>
                <a:rPr lang="en-US" sz="4000" dirty="0"/>
                <a:t> </a:t>
              </a:r>
              <a:r>
                <a:rPr lang="en-US" sz="4000" dirty="0" err="1"/>
                <a:t>ಸೋಂಕಿತ</a:t>
              </a:r>
              <a:r>
                <a:rPr lang="en-US" sz="4000" dirty="0"/>
                <a:t> </a:t>
              </a:r>
              <a:r>
                <a:rPr lang="en-US" sz="4000" dirty="0" err="1"/>
                <a:t>ವ್ಯಕ್ತಿ</a:t>
              </a:r>
              <a:r>
                <a:rPr lang="en-US" sz="4000" dirty="0"/>
                <a:t> </a:t>
              </a:r>
              <a:r>
                <a:rPr lang="en-US" sz="4000" dirty="0" err="1"/>
                <a:t>ಸುರಕ್ಷಿತವಾಗಿರುವುದು</a:t>
              </a:r>
              <a:endParaRPr lang="en-IN" sz="4000" dirty="0"/>
            </a:p>
            <a:p>
              <a:r>
                <a:rPr lang="en-US" sz="4000" dirty="0"/>
                <a:t>ಕೊವಿಡ್-19 </a:t>
              </a:r>
              <a:r>
                <a:rPr lang="en-US" sz="4000" dirty="0" err="1"/>
                <a:t>ಶಂಕಿತರಿಗೆ</a:t>
              </a:r>
              <a:r>
                <a:rPr lang="en-US" sz="4000" dirty="0"/>
                <a:t> </a:t>
              </a:r>
              <a:r>
                <a:rPr lang="en-US" sz="4000" dirty="0" err="1"/>
                <a:t>ನಿರ್ಬಂಧಿತ</a:t>
              </a:r>
              <a:r>
                <a:rPr lang="en-US" sz="4000" dirty="0"/>
                <a:t> </a:t>
              </a:r>
              <a:r>
                <a:rPr lang="en-US" sz="4000" dirty="0" err="1"/>
                <a:t>ಚಲನವಲನ</a:t>
              </a:r>
              <a:r>
                <a:rPr lang="en-IN" sz="4000" dirty="0"/>
                <a:t> </a:t>
              </a:r>
              <a:endParaRPr sz="4000" b="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90840" y="2532435"/>
            <a:ext cx="9161384" cy="2537156"/>
            <a:chOff x="2790840" y="2532435"/>
            <a:chExt cx="9161384" cy="2537156"/>
          </a:xfrm>
        </p:grpSpPr>
        <p:sp>
          <p:nvSpPr>
            <p:cNvPr id="679" name="Rounded Rectangle"/>
            <p:cNvSpPr/>
            <p:nvPr/>
          </p:nvSpPr>
          <p:spPr>
            <a:xfrm>
              <a:off x="2790840" y="2532435"/>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2969990" y="2596532"/>
              <a:ext cx="2952027" cy="558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lvl1pPr>
            </a:lstStyle>
            <a:p>
              <a:r>
                <a:rPr lang="en-US" sz="3200" dirty="0" err="1"/>
                <a:t>ಅಂತರ</a:t>
              </a:r>
              <a:r>
                <a:rPr lang="en-US" sz="3200" dirty="0"/>
                <a:t> </a:t>
              </a:r>
              <a:r>
                <a:rPr lang="en-US" sz="3200" dirty="0" err="1"/>
                <a:t>ಕಾಯ್ದುಕೊಳ್ಳಿ</a:t>
              </a:r>
              <a:endParaRPr lang="en-IN" sz="3200" dirty="0"/>
            </a:p>
          </p:txBody>
        </p:sp>
      </p:grpSp>
      <p:sp>
        <p:nvSpPr>
          <p:cNvPr id="681" name="Stay in a well ventilated specific room and away from other people in your home.  Restrict movement…"/>
          <p:cNvSpPr txBox="1"/>
          <p:nvPr/>
        </p:nvSpPr>
        <p:spPr>
          <a:xfrm>
            <a:off x="2899729" y="3034960"/>
            <a:ext cx="8943606" cy="1969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lvl="1" indent="0" algn="l" defTabSz="800100">
              <a:lnSpc>
                <a:spcPct val="150000"/>
              </a:lnSpc>
              <a:spcBef>
                <a:spcPts val="300"/>
              </a:spcBef>
              <a:buSzPct val="100000"/>
              <a:defRPr b="0" cap="small" spc="-90"/>
            </a:pPr>
            <a:r>
              <a:rPr lang="en-US" sz="2800" b="0" cap="small" spc="-90" dirty="0"/>
              <a:t>- </a:t>
            </a:r>
            <a:r>
              <a:rPr lang="en-US" sz="2800" b="0" cap="small" spc="-90" dirty="0" err="1"/>
              <a:t>ಚೆನ್ನಾಗಿ</a:t>
            </a:r>
            <a:r>
              <a:rPr lang="en-US" sz="2800" b="0" cap="small" spc="-90" dirty="0"/>
              <a:t> </a:t>
            </a:r>
            <a:r>
              <a:rPr lang="en-US" sz="2800" b="0" cap="small" spc="-90" dirty="0" err="1"/>
              <a:t>ಗಾಳಿಯಾಡುವ</a:t>
            </a:r>
            <a:r>
              <a:rPr lang="en-US" sz="2800" b="0" cap="small" spc="-90" dirty="0"/>
              <a:t> </a:t>
            </a:r>
            <a:r>
              <a:rPr lang="en-US" sz="2800" b="0" cap="small" spc="-90" dirty="0" err="1"/>
              <a:t>ನಿರ್ದಿಷ್ಟ</a:t>
            </a:r>
            <a:r>
              <a:rPr lang="en-US" sz="2800" b="0" cap="small" spc="-90" dirty="0"/>
              <a:t> </a:t>
            </a:r>
            <a:r>
              <a:rPr lang="en-US" sz="2800" b="0" cap="small" spc="-90" dirty="0" err="1"/>
              <a:t>ಕೋಣೆಯಲ್ಲಿರಿ</a:t>
            </a:r>
            <a:r>
              <a:rPr lang="en-US" sz="2800" b="0" cap="small" spc="-90" dirty="0"/>
              <a:t> </a:t>
            </a:r>
            <a:r>
              <a:rPr lang="en-US" sz="2800" b="0" cap="small" spc="-90" dirty="0" err="1"/>
              <a:t>ಮತ್ತು</a:t>
            </a:r>
            <a:r>
              <a:rPr lang="en-US" sz="2800" b="0" cap="small" spc="-90" dirty="0"/>
              <a:t> </a:t>
            </a:r>
            <a:r>
              <a:rPr lang="en-US" sz="2800" b="0" cap="small" spc="-90" dirty="0" err="1"/>
              <a:t>ನಿಮ್ಮ</a:t>
            </a:r>
            <a:r>
              <a:rPr lang="en-US" sz="2800" b="0" cap="small" spc="-90" dirty="0"/>
              <a:t> </a:t>
            </a:r>
            <a:r>
              <a:rPr lang="en-US" sz="2800" b="0" cap="small" spc="-90" dirty="0" err="1"/>
              <a:t>ಮನೆಯಲ್ಲಿರುವ</a:t>
            </a:r>
            <a:r>
              <a:rPr lang="en-US" sz="2800" b="0" cap="small" spc="-90" dirty="0"/>
              <a:t> </a:t>
            </a:r>
            <a:r>
              <a:rPr lang="en-US" sz="2800" b="0" cap="small" spc="-90" dirty="0" err="1"/>
              <a:t>ಇತರ</a:t>
            </a:r>
            <a:r>
              <a:rPr lang="en-US" sz="2800" b="0" cap="small" spc="-90" dirty="0"/>
              <a:t> </a:t>
            </a:r>
            <a:r>
              <a:rPr lang="en-US" sz="2800" b="0" cap="small" spc="-90" dirty="0" err="1"/>
              <a:t>ವ್ಯಕ್ತಿಗಳಿಂದ</a:t>
            </a:r>
            <a:r>
              <a:rPr lang="en-US" sz="2800" b="0" cap="small" spc="-90" dirty="0"/>
              <a:t> </a:t>
            </a:r>
            <a:r>
              <a:rPr lang="en-US" sz="2800" b="0" cap="small" spc="-90" dirty="0" err="1"/>
              <a:t>ದೂರವಿರಿ</a:t>
            </a:r>
            <a:r>
              <a:rPr lang="en-US" sz="2800" b="0" cap="small" spc="-90" dirty="0"/>
              <a:t>. </a:t>
            </a:r>
            <a:r>
              <a:rPr lang="en-US" sz="2800" b="0" cap="small" spc="-90" dirty="0" err="1"/>
              <a:t>ಚಲನವಲನ</a:t>
            </a:r>
            <a:r>
              <a:rPr lang="en-US" sz="2800" b="0" cap="small" spc="-90" dirty="0"/>
              <a:t> </a:t>
            </a:r>
            <a:r>
              <a:rPr lang="en-US" sz="2800" b="0" cap="small" spc="-90" dirty="0" err="1"/>
              <a:t>ನಿರ್ಬಂಧಿಸಿ</a:t>
            </a:r>
            <a:endParaRPr lang="en-IN" sz="2800" b="0" cap="small" spc="-90" dirty="0"/>
          </a:p>
          <a:p>
            <a:pPr lvl="1" indent="0" algn="l" defTabSz="800100">
              <a:lnSpc>
                <a:spcPct val="150000"/>
              </a:lnSpc>
              <a:spcBef>
                <a:spcPts val="300"/>
              </a:spcBef>
              <a:buSzPct val="100000"/>
              <a:defRPr b="0" cap="small" spc="-90"/>
            </a:pPr>
            <a:r>
              <a:rPr lang="en-US" sz="2800" b="0" cap="small" spc="-90" dirty="0"/>
              <a:t>- </a:t>
            </a:r>
            <a:r>
              <a:rPr lang="en-US" sz="2800" b="0" cap="small" spc="-90" dirty="0" err="1"/>
              <a:t>ಲಭ್ಯವಿದ್ದರೆ</a:t>
            </a:r>
            <a:r>
              <a:rPr lang="en-US" sz="2800" b="0" cap="small" spc="-90" dirty="0"/>
              <a:t>, </a:t>
            </a:r>
            <a:r>
              <a:rPr lang="en-US" sz="2800" b="0" cap="small" spc="-90" dirty="0" err="1"/>
              <a:t>ಪ್ರತ್ಯೇಕ</a:t>
            </a:r>
            <a:r>
              <a:rPr lang="en-US" sz="2800" b="0" cap="small" spc="-90" dirty="0"/>
              <a:t> </a:t>
            </a:r>
            <a:r>
              <a:rPr lang="en-US" sz="2800" b="0" cap="small" spc="-90" dirty="0" err="1"/>
              <a:t>ಸ್ನಾನದ</a:t>
            </a:r>
            <a:r>
              <a:rPr lang="en-US" sz="2800" b="0" cap="small" spc="-90" dirty="0"/>
              <a:t> </a:t>
            </a:r>
            <a:r>
              <a:rPr lang="en-US" sz="2800" b="0" cap="small" spc="-90" dirty="0" err="1"/>
              <a:t>ಕೋಣೆಯನ್ನು</a:t>
            </a:r>
            <a:r>
              <a:rPr lang="en-US" sz="2800" b="0" cap="small" spc="-90" dirty="0"/>
              <a:t> </a:t>
            </a:r>
            <a:r>
              <a:rPr lang="en-US" sz="2800" b="0" cap="small" spc="-90" dirty="0" err="1"/>
              <a:t>ಬಳಸಿ</a:t>
            </a:r>
            <a:r>
              <a:rPr lang="en-IN" sz="2800" b="0" cap="small" spc="-90" dirty="0"/>
              <a:t> </a:t>
            </a:r>
            <a:endParaRPr sz="2800" b="0" cap="small" spc="-90" dirty="0"/>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573207" y="9127225"/>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675709" y="2659334"/>
              <a:ext cx="1942006" cy="558102"/>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lang="en-US" sz="3200" dirty="0" err="1">
                  <a:solidFill>
                    <a:srgbClr val="000000"/>
                  </a:solidFill>
                </a:rPr>
                <a:t>ಮಾಸ್ಕ</a:t>
              </a:r>
              <a:r>
                <a:rPr lang="en-US" sz="3200" dirty="0">
                  <a:solidFill>
                    <a:srgbClr val="000000"/>
                  </a:solidFill>
                </a:rPr>
                <a:t> </a:t>
              </a:r>
              <a:r>
                <a:rPr lang="en-US" sz="3200" dirty="0" err="1">
                  <a:solidFill>
                    <a:srgbClr val="000000"/>
                  </a:solidFill>
                </a:rPr>
                <a:t>ಧರಿಸಿ</a:t>
              </a:r>
              <a:endParaRPr lang="en-IN" sz="3200" dirty="0">
                <a:solidFill>
                  <a:srgbClr val="000000"/>
                </a:solidFill>
              </a:endParaRPr>
            </a:p>
          </p:txBody>
        </p:sp>
      </p:grpSp>
      <p:sp>
        <p:nvSpPr>
          <p:cNvPr id="684" name="Stay in a well ventilated specific room and away from other people in your home.  Restrict movement…"/>
          <p:cNvSpPr txBox="1"/>
          <p:nvPr/>
        </p:nvSpPr>
        <p:spPr>
          <a:xfrm>
            <a:off x="7817140" y="9689057"/>
            <a:ext cx="8749718" cy="1931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lnSpc>
                <a:spcPct val="150000"/>
              </a:lnSpc>
              <a:spcBef>
                <a:spcPts val="300"/>
              </a:spcBef>
              <a:buSzPct val="100000"/>
              <a:buChar char="•"/>
              <a:defRPr b="0" cap="small">
                <a:solidFill>
                  <a:srgbClr val="FFFFFF"/>
                </a:solidFill>
              </a:defRPr>
            </a:pPr>
            <a:r>
              <a:rPr lang="en-US" sz="2800" b="0" cap="small" dirty="0">
                <a:solidFill>
                  <a:schemeClr val="tx1"/>
                </a:solidFill>
              </a:rPr>
              <a:t>- </a:t>
            </a:r>
            <a:r>
              <a:rPr lang="en-US" sz="2800" b="0" cap="small" dirty="0" err="1">
                <a:solidFill>
                  <a:schemeClr val="tx1"/>
                </a:solidFill>
              </a:rPr>
              <a:t>ನೀವು</a:t>
            </a:r>
            <a:r>
              <a:rPr lang="en-US" sz="2800" b="0" cap="small" dirty="0">
                <a:solidFill>
                  <a:schemeClr val="tx1"/>
                </a:solidFill>
              </a:rPr>
              <a:t> </a:t>
            </a:r>
            <a:r>
              <a:rPr lang="en-US" sz="2800" b="0" cap="small" dirty="0" err="1">
                <a:solidFill>
                  <a:schemeClr val="tx1"/>
                </a:solidFill>
              </a:rPr>
              <a:t>ಇತರ</a:t>
            </a:r>
            <a:r>
              <a:rPr lang="en-US" sz="2800" b="0" cap="small" dirty="0">
                <a:solidFill>
                  <a:schemeClr val="tx1"/>
                </a:solidFill>
              </a:rPr>
              <a:t> </a:t>
            </a:r>
            <a:r>
              <a:rPr lang="en-US" sz="2800" b="0" cap="small" dirty="0" err="1">
                <a:solidFill>
                  <a:schemeClr val="tx1"/>
                </a:solidFill>
              </a:rPr>
              <a:t>ಜನರ</a:t>
            </a:r>
            <a:r>
              <a:rPr lang="en-US" sz="2800" b="0" cap="small" dirty="0">
                <a:solidFill>
                  <a:schemeClr val="tx1"/>
                </a:solidFill>
              </a:rPr>
              <a:t> </a:t>
            </a:r>
            <a:r>
              <a:rPr lang="en-US" sz="2800" b="0" cap="small" dirty="0" err="1">
                <a:solidFill>
                  <a:schemeClr val="tx1"/>
                </a:solidFill>
              </a:rPr>
              <a:t>ನಡುವೆ</a:t>
            </a:r>
            <a:r>
              <a:rPr lang="en-US" sz="2800" b="0" cap="small" dirty="0">
                <a:solidFill>
                  <a:schemeClr val="tx1"/>
                </a:solidFill>
              </a:rPr>
              <a:t> </a:t>
            </a:r>
            <a:r>
              <a:rPr lang="en-US" sz="2800" b="0" cap="small" dirty="0" err="1">
                <a:solidFill>
                  <a:schemeClr val="tx1"/>
                </a:solidFill>
              </a:rPr>
              <a:t>ಇರುವಾಗ</a:t>
            </a:r>
            <a:r>
              <a:rPr lang="en-US" sz="2800" b="0" cap="small" dirty="0">
                <a:solidFill>
                  <a:schemeClr val="tx1"/>
                </a:solidFill>
              </a:rPr>
              <a:t> </a:t>
            </a:r>
            <a:r>
              <a:rPr lang="en-US" sz="2800" b="0" cap="small" dirty="0" err="1">
                <a:solidFill>
                  <a:schemeClr val="tx1"/>
                </a:solidFill>
              </a:rPr>
              <a:t>ಮತ್ತು</a:t>
            </a:r>
            <a:r>
              <a:rPr lang="en-US" sz="2800" b="0" cap="small" dirty="0">
                <a:solidFill>
                  <a:schemeClr val="tx1"/>
                </a:solidFill>
              </a:rPr>
              <a:t> </a:t>
            </a:r>
            <a:r>
              <a:rPr lang="en-US" sz="2800" b="0" cap="small" dirty="0" err="1">
                <a:solidFill>
                  <a:schemeClr val="tx1"/>
                </a:solidFill>
              </a:rPr>
              <a:t>ಆರೋಗ್ಯಸೇವೆ</a:t>
            </a:r>
            <a:r>
              <a:rPr lang="en-US" sz="2800" b="0" cap="small" dirty="0">
                <a:solidFill>
                  <a:schemeClr val="tx1"/>
                </a:solidFill>
              </a:rPr>
              <a:t> </a:t>
            </a:r>
            <a:r>
              <a:rPr lang="en-US" sz="2800" b="0" cap="small" dirty="0" err="1">
                <a:solidFill>
                  <a:schemeClr val="tx1"/>
                </a:solidFill>
              </a:rPr>
              <a:t>ಒದಗಿಸುವವರ</a:t>
            </a:r>
            <a:r>
              <a:rPr lang="en-US" sz="2800" b="0" cap="small" dirty="0">
                <a:solidFill>
                  <a:schemeClr val="tx1"/>
                </a:solidFill>
              </a:rPr>
              <a:t> </a:t>
            </a:r>
            <a:r>
              <a:rPr lang="en-US" sz="2800" b="0" cap="small" dirty="0" err="1">
                <a:solidFill>
                  <a:schemeClr val="tx1"/>
                </a:solidFill>
              </a:rPr>
              <a:t>ಕ್ಲಿನಿಕ್</a:t>
            </a:r>
            <a:r>
              <a:rPr lang="en-US" sz="2800" b="0" cap="small" dirty="0">
                <a:solidFill>
                  <a:schemeClr val="tx1"/>
                </a:solidFill>
              </a:rPr>
              <a:t>‌ </a:t>
            </a:r>
            <a:r>
              <a:rPr lang="en-US" sz="2800" b="0" cap="small" dirty="0" err="1">
                <a:solidFill>
                  <a:schemeClr val="tx1"/>
                </a:solidFill>
              </a:rPr>
              <a:t>ಪ್ರವೇಶಿಸುವಾಗಲೆಲ್ಲ</a:t>
            </a:r>
            <a:r>
              <a:rPr lang="en-US" sz="2800" b="0" cap="small" dirty="0">
                <a:solidFill>
                  <a:schemeClr val="tx1"/>
                </a:solidFill>
              </a:rPr>
              <a:t> </a:t>
            </a:r>
            <a:r>
              <a:rPr lang="en-US" sz="2800" b="0" cap="small" dirty="0" err="1">
                <a:solidFill>
                  <a:schemeClr val="tx1"/>
                </a:solidFill>
              </a:rPr>
              <a:t>ಮಾಸ್ಕ್</a:t>
            </a:r>
            <a:r>
              <a:rPr lang="en-US" sz="2800" b="0" cap="small" dirty="0">
                <a:solidFill>
                  <a:schemeClr val="tx1"/>
                </a:solidFill>
              </a:rPr>
              <a:t> </a:t>
            </a:r>
            <a:r>
              <a:rPr lang="en-US" sz="2800" b="0" cap="small" dirty="0" err="1">
                <a:solidFill>
                  <a:schemeClr val="tx1"/>
                </a:solidFill>
              </a:rPr>
              <a:t>ಅನ್ನು</a:t>
            </a:r>
            <a:r>
              <a:rPr lang="en-US" sz="2800" b="0" cap="small" dirty="0">
                <a:solidFill>
                  <a:schemeClr val="tx1"/>
                </a:solidFill>
              </a:rPr>
              <a:t> </a:t>
            </a:r>
            <a:r>
              <a:rPr lang="en-US" sz="2800" b="0" cap="small" dirty="0" err="1">
                <a:solidFill>
                  <a:schemeClr val="tx1"/>
                </a:solidFill>
              </a:rPr>
              <a:t>ಸರಿಯಾಗಿ</a:t>
            </a:r>
            <a:r>
              <a:rPr lang="en-US" sz="2800" b="0" cap="small" dirty="0">
                <a:solidFill>
                  <a:schemeClr val="tx1"/>
                </a:solidFill>
              </a:rPr>
              <a:t> </a:t>
            </a:r>
            <a:r>
              <a:rPr lang="en-US" sz="2800" b="0" cap="small" dirty="0" err="1">
                <a:solidFill>
                  <a:schemeClr val="tx1"/>
                </a:solidFill>
              </a:rPr>
              <a:t>ಧರಿಸಿ</a:t>
            </a:r>
            <a:r>
              <a:rPr lang="en-IN" sz="2800" b="0" cap="small" dirty="0">
                <a:solidFill>
                  <a:schemeClr val="tx1"/>
                </a:solidFill>
              </a:rPr>
              <a:t> </a:t>
            </a:r>
            <a:endParaRPr sz="2800" b="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90840" y="5758947"/>
            <a:ext cx="9161384" cy="2537156"/>
            <a:chOff x="2790840" y="5758947"/>
            <a:chExt cx="9161384" cy="2537156"/>
          </a:xfrm>
        </p:grpSpPr>
        <p:sp>
          <p:nvSpPr>
            <p:cNvPr id="685" name="Rounded Rectangle"/>
            <p:cNvSpPr/>
            <p:nvPr/>
          </p:nvSpPr>
          <p:spPr>
            <a:xfrm>
              <a:off x="2790840" y="5758947"/>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885846"/>
              <a:ext cx="8394255" cy="558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pPr defTabSz="1022350">
                <a:lnSpc>
                  <a:spcPct val="90000"/>
                </a:lnSpc>
                <a:spcBef>
                  <a:spcPts val="900"/>
                </a:spcBef>
              </a:pPr>
              <a:r>
                <a:rPr lang="en-US" sz="3200" cap="all" spc="-149" dirty="0" err="1"/>
                <a:t>ಆರೋಗ್ಯ</a:t>
              </a:r>
              <a:r>
                <a:rPr lang="en-US" sz="3200" cap="all" spc="-149" dirty="0"/>
                <a:t> </a:t>
              </a:r>
              <a:r>
                <a:rPr lang="en-US" sz="3200" cap="all" spc="-149" dirty="0" err="1"/>
                <a:t>ಸೇವೆ</a:t>
              </a:r>
              <a:r>
                <a:rPr lang="en-US" sz="3200" cap="all" spc="-149" dirty="0"/>
                <a:t> </a:t>
              </a:r>
              <a:r>
                <a:rPr lang="en-US" sz="3200" cap="all" spc="-149" dirty="0" err="1"/>
                <a:t>ಪಡೆಯಿರಿ</a:t>
              </a:r>
              <a:r>
                <a:rPr lang="en-US" sz="3200" cap="all" spc="-149" dirty="0"/>
                <a:t>  </a:t>
              </a:r>
              <a:r>
                <a:rPr lang="en-US" sz="3200" cap="all" spc="-149" dirty="0" err="1"/>
                <a:t>ಮತ್ತು</a:t>
              </a:r>
              <a:r>
                <a:rPr lang="en-US" sz="3200" cap="all" spc="-149" dirty="0"/>
                <a:t> </a:t>
              </a:r>
              <a:r>
                <a:rPr lang="en-US" sz="3200" cap="all" spc="-149" dirty="0" err="1"/>
                <a:t>ಸೂಚನೆ</a:t>
              </a:r>
              <a:r>
                <a:rPr lang="en-US" sz="3200" cap="all" spc="-149" dirty="0"/>
                <a:t> </a:t>
              </a:r>
              <a:r>
                <a:rPr lang="en-US" sz="3200" cap="all" spc="-149" dirty="0" err="1"/>
                <a:t>ನೀಡಿ</a:t>
              </a:r>
              <a:endParaRPr lang="en-IN" sz="3200" cap="all" spc="-149" dirty="0"/>
            </a:p>
          </p:txBody>
        </p:sp>
      </p:grpSp>
      <p:sp>
        <p:nvSpPr>
          <p:cNvPr id="687" name="Stay in a well ventilated specific room and away from other people in your home.  Restrict movement…"/>
          <p:cNvSpPr txBox="1"/>
          <p:nvPr/>
        </p:nvSpPr>
        <p:spPr>
          <a:xfrm>
            <a:off x="2899729" y="6321292"/>
            <a:ext cx="8943606" cy="1931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lvl="1" indent="0" algn="l" defTabSz="800100">
              <a:lnSpc>
                <a:spcPct val="150000"/>
              </a:lnSpc>
              <a:spcBef>
                <a:spcPts val="300"/>
              </a:spcBef>
              <a:buSzPct val="100000"/>
              <a:defRPr b="0" cap="small" spc="-90"/>
            </a:pPr>
            <a:r>
              <a:rPr lang="en-US" sz="2800" b="0" cap="small" dirty="0"/>
              <a:t>- </a:t>
            </a:r>
            <a:r>
              <a:rPr lang="en-US" sz="2800" b="0" cap="small" dirty="0" err="1"/>
              <a:t>ಕೆಮ್ಮು</a:t>
            </a:r>
            <a:r>
              <a:rPr lang="en-US" sz="2800" b="0" cap="small" dirty="0"/>
              <a:t> </a:t>
            </a:r>
            <a:r>
              <a:rPr lang="en-US" sz="2800" b="0" cap="small" dirty="0" err="1"/>
              <a:t>ಅಥವಾ</a:t>
            </a:r>
            <a:r>
              <a:rPr lang="en-US" sz="2800" b="0" cap="small" dirty="0"/>
              <a:t> </a:t>
            </a:r>
            <a:r>
              <a:rPr lang="en-US" sz="2800" b="0" cap="small" dirty="0" err="1"/>
              <a:t>ಜ್ವರ</a:t>
            </a:r>
            <a:r>
              <a:rPr lang="en-US" sz="2800" b="0" cap="small" dirty="0"/>
              <a:t> </a:t>
            </a:r>
            <a:r>
              <a:rPr lang="en-US" sz="2800" b="0" cap="small" dirty="0" err="1"/>
              <a:t>ಅಥವಾ</a:t>
            </a:r>
            <a:r>
              <a:rPr lang="en-US" sz="2800" b="0" cap="small" dirty="0"/>
              <a:t> </a:t>
            </a:r>
            <a:r>
              <a:rPr lang="en-US" sz="2800" b="0" cap="small" dirty="0" err="1"/>
              <a:t>ಉಸಿರಾಟದ</a:t>
            </a:r>
            <a:r>
              <a:rPr lang="en-US" sz="2800" b="0" cap="small" dirty="0"/>
              <a:t> </a:t>
            </a:r>
            <a:r>
              <a:rPr lang="en-US" sz="2800" b="0" cap="small" dirty="0" err="1"/>
              <a:t>ತೊಂದರೆ</a:t>
            </a:r>
            <a:r>
              <a:rPr lang="en-US" sz="2800" b="0" cap="small" dirty="0"/>
              <a:t> </a:t>
            </a:r>
            <a:r>
              <a:rPr lang="en-US" sz="2800" b="0" cap="small" dirty="0" err="1"/>
              <a:t>ಇದ್ದಲ್ಲಿ</a:t>
            </a:r>
            <a:r>
              <a:rPr lang="en-US" sz="2800" b="0" cap="small" dirty="0"/>
              <a:t> </a:t>
            </a:r>
            <a:r>
              <a:rPr lang="en-US" sz="2800" b="0" cap="small" dirty="0" err="1"/>
              <a:t>ಮತ್ತು</a:t>
            </a:r>
            <a:r>
              <a:rPr lang="en-US" sz="2800" b="0" cap="small" dirty="0"/>
              <a:t> </a:t>
            </a:r>
            <a:r>
              <a:rPr lang="en-US" sz="2800" b="0" cap="small" dirty="0" err="1"/>
              <a:t>ಸಂಪರ್ಕವಾಗಿರುವ</a:t>
            </a:r>
            <a:r>
              <a:rPr lang="en-US" sz="2800" b="0" cap="small" dirty="0"/>
              <a:t> </a:t>
            </a:r>
            <a:r>
              <a:rPr lang="en-US" sz="2800" b="0" cap="small" dirty="0" err="1"/>
              <a:t>ಶಂಕೆ</a:t>
            </a:r>
            <a:r>
              <a:rPr lang="en-US" sz="2800" b="0" cap="small" dirty="0"/>
              <a:t> </a:t>
            </a:r>
            <a:r>
              <a:rPr lang="en-US" sz="2800" b="0" cap="small" dirty="0" err="1"/>
              <a:t>ಇದ್ದಲ್ಲಿ</a:t>
            </a:r>
            <a:r>
              <a:rPr lang="en-US" sz="2800" b="0" cap="small" dirty="0"/>
              <a:t>, </a:t>
            </a:r>
            <a:r>
              <a:rPr lang="en-US" sz="2800" b="0" cap="small" dirty="0" err="1"/>
              <a:t>ಮಾಸ್ಕ್</a:t>
            </a:r>
            <a:r>
              <a:rPr lang="en-US" sz="2800" b="0" cap="small" dirty="0"/>
              <a:t> </a:t>
            </a:r>
            <a:r>
              <a:rPr lang="en-US" sz="2800" b="0" cap="small" dirty="0" err="1"/>
              <a:t>ಧರಿಸಿ</a:t>
            </a:r>
            <a:r>
              <a:rPr lang="en-US" sz="2800" b="0" cap="small" dirty="0"/>
              <a:t> </a:t>
            </a:r>
            <a:r>
              <a:rPr lang="en-US" sz="2800" b="0" cap="small" dirty="0" err="1"/>
              <a:t>ಮತ್ತು</a:t>
            </a:r>
            <a:r>
              <a:rPr lang="en-US" sz="2800" b="0" cap="small" dirty="0"/>
              <a:t> </a:t>
            </a:r>
            <a:r>
              <a:rPr lang="en-US" sz="2800" b="0" cap="small" dirty="0" err="1"/>
              <a:t>ಸಮೀಪದ</a:t>
            </a:r>
            <a:r>
              <a:rPr lang="en-US" sz="2800" b="0" cap="small" dirty="0"/>
              <a:t> </a:t>
            </a:r>
            <a:r>
              <a:rPr lang="en-US" sz="2800" b="0" cap="small" dirty="0" err="1"/>
              <a:t>ಆರೋಗ್ಯ</a:t>
            </a:r>
            <a:r>
              <a:rPr lang="en-US" sz="2800" b="0" cap="small" dirty="0"/>
              <a:t> </a:t>
            </a:r>
            <a:r>
              <a:rPr lang="en-US" sz="2800" b="0" cap="small" dirty="0" err="1"/>
              <a:t>ಸೌಲಭ್ಯಕ್ಕೆ</a:t>
            </a:r>
            <a:r>
              <a:rPr lang="en-US" sz="2800" b="0" cap="small" dirty="0"/>
              <a:t> / ASHA/ANM </a:t>
            </a:r>
            <a:r>
              <a:rPr lang="en-US" sz="2800" b="0" cap="small" dirty="0" err="1"/>
              <a:t>ತಕ್ಷಣವೇ</a:t>
            </a:r>
            <a:r>
              <a:rPr lang="en-US" sz="2800" b="0" cap="small" dirty="0"/>
              <a:t> </a:t>
            </a:r>
            <a:r>
              <a:rPr lang="en-US" sz="2800" b="0" cap="small" dirty="0" err="1"/>
              <a:t>ಸೂಚನೆ</a:t>
            </a:r>
            <a:r>
              <a:rPr lang="en-US" sz="2800" b="0" cap="small" dirty="0"/>
              <a:t> </a:t>
            </a:r>
            <a:r>
              <a:rPr lang="en-US" sz="2800" b="0" cap="small" dirty="0" err="1"/>
              <a:t>ನೀಡಿ</a:t>
            </a:r>
            <a:r>
              <a:rPr lang="en-IN" sz="2800" b="0" cap="small" dirty="0"/>
              <a:t> </a:t>
            </a:r>
            <a:endParaRPr sz="2800" b="0" dirty="0">
              <a:latin typeface="Arial" panose="020B0604020202020204" pitchFamily="34" charset="0"/>
              <a:cs typeface="Arial" panose="020B0604020202020204" pitchFamily="34" charset="0"/>
            </a:endParaRPr>
          </a:p>
        </p:txBody>
      </p:sp>
      <p:sp>
        <p:nvSpPr>
          <p:cNvPr id="688" name="Rounded Rectangle"/>
          <p:cNvSpPr/>
          <p:nvPr/>
        </p:nvSpPr>
        <p:spPr>
          <a:xfrm>
            <a:off x="12431776" y="5758947"/>
            <a:ext cx="9161385" cy="2537156"/>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604460" y="6339170"/>
            <a:ext cx="8943606" cy="1969768"/>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lvl="1" indent="0" algn="l" defTabSz="800100">
              <a:lnSpc>
                <a:spcPct val="150000"/>
              </a:lnSpc>
              <a:spcBef>
                <a:spcPts val="300"/>
              </a:spcBef>
              <a:buSzPct val="100000"/>
              <a:defRPr b="0" cap="small" spc="-90"/>
            </a:pPr>
            <a:r>
              <a:rPr lang="en-US" sz="2800" b="0" cap="small" spc="-90" dirty="0"/>
              <a:t>- </a:t>
            </a:r>
            <a:r>
              <a:rPr lang="en-US" sz="2800" b="0" cap="small" spc="-90" dirty="0" err="1"/>
              <a:t>ಕೆಲಸದ</a:t>
            </a:r>
            <a:r>
              <a:rPr lang="en-US" sz="2800" b="0" cap="small" spc="-90" dirty="0"/>
              <a:t> </a:t>
            </a:r>
            <a:r>
              <a:rPr lang="en-US" sz="2800" b="0" cap="small" spc="-90" dirty="0" err="1"/>
              <a:t>ಸ್ಥಳ</a:t>
            </a:r>
            <a:r>
              <a:rPr lang="en-US" sz="2800" b="0" cap="small" spc="-90" dirty="0"/>
              <a:t>, </a:t>
            </a:r>
            <a:r>
              <a:rPr lang="en-US" sz="2800" b="0" cap="small" spc="-90" dirty="0" err="1"/>
              <a:t>ಶಾಲೆ</a:t>
            </a:r>
            <a:r>
              <a:rPr lang="en-US" sz="2800" b="0" cap="small" spc="-90" dirty="0"/>
              <a:t>, </a:t>
            </a:r>
            <a:r>
              <a:rPr lang="en-US" sz="2800" b="0" cap="small" spc="-90" dirty="0" err="1"/>
              <a:t>ಅಥವಾ</a:t>
            </a:r>
            <a:r>
              <a:rPr lang="en-US" sz="2800" b="0" cap="small" spc="-90" dirty="0"/>
              <a:t> </a:t>
            </a:r>
            <a:r>
              <a:rPr lang="en-US" sz="2800" b="0" cap="small" spc="-90" dirty="0" err="1"/>
              <a:t>ಸಾರ್ವಜನಿಕ</a:t>
            </a:r>
            <a:r>
              <a:rPr lang="en-US" sz="2800" b="0" cap="small" spc="-90" dirty="0"/>
              <a:t> </a:t>
            </a:r>
            <a:r>
              <a:rPr lang="en-US" sz="2800" b="0" cap="small" spc="-90" dirty="0" err="1"/>
              <a:t>ಸ್ಥಳಗಳಾದ</a:t>
            </a:r>
            <a:r>
              <a:rPr lang="en-US" sz="2800" b="0" cap="small" spc="-90" dirty="0"/>
              <a:t> </a:t>
            </a:r>
            <a:r>
              <a:rPr lang="en-US" sz="2800" b="0" cap="small" spc="-90" dirty="0" err="1"/>
              <a:t>ಮಾರುಕಟ್ಟೆಗಳು</a:t>
            </a:r>
            <a:r>
              <a:rPr lang="en-US" sz="2800" b="0" cap="small" spc="-90" dirty="0"/>
              <a:t>, </a:t>
            </a:r>
            <a:r>
              <a:rPr lang="en-US" sz="2800" b="0" cap="small" spc="-90" dirty="0" err="1"/>
              <a:t>ಸಿನಿಮಾಗಳು</a:t>
            </a:r>
            <a:r>
              <a:rPr lang="en-US" sz="2800" b="0" cap="small" spc="-90" dirty="0"/>
              <a:t> </a:t>
            </a:r>
            <a:r>
              <a:rPr lang="en-US" sz="2800" b="0" cap="small" spc="-90" dirty="0" err="1"/>
              <a:t>ಇತ್ಯಾದಿಗಳಿಗೆ</a:t>
            </a:r>
            <a:r>
              <a:rPr lang="en-US" sz="2800" b="0" cap="small" spc="-90" dirty="0"/>
              <a:t> </a:t>
            </a:r>
            <a:r>
              <a:rPr lang="en-US" sz="2800" b="0" cap="small" spc="-90" dirty="0" err="1"/>
              <a:t>ಹೋಗಬೇಡಿ</a:t>
            </a:r>
            <a:r>
              <a:rPr lang="en-US" sz="2800" b="0" cap="small" spc="-90" dirty="0"/>
              <a:t>.</a:t>
            </a:r>
            <a:endParaRPr lang="en-IN" sz="2800" b="0" cap="small" spc="-90" dirty="0"/>
          </a:p>
          <a:p>
            <a:pPr lvl="1" indent="0" algn="l" defTabSz="800100">
              <a:lnSpc>
                <a:spcPct val="150000"/>
              </a:lnSpc>
              <a:spcBef>
                <a:spcPts val="300"/>
              </a:spcBef>
              <a:buSzPct val="100000"/>
              <a:defRPr b="0" cap="small" spc="-90"/>
            </a:pPr>
            <a:r>
              <a:rPr lang="en-US" sz="2800" b="0" cap="small" spc="-90" dirty="0"/>
              <a:t>- </a:t>
            </a:r>
            <a:r>
              <a:rPr lang="en-US" sz="2800" b="0" cap="small" spc="-90" dirty="0" err="1"/>
              <a:t>ಸಾರ್ವಜನಿಕ</a:t>
            </a:r>
            <a:r>
              <a:rPr lang="en-US" sz="2800" b="0" cap="small" spc="-90" dirty="0"/>
              <a:t> </a:t>
            </a:r>
            <a:r>
              <a:rPr lang="en-US" sz="2800" b="0" cap="small" spc="-90" dirty="0" err="1"/>
              <a:t>ಸಾರಿಗೆ</a:t>
            </a:r>
            <a:r>
              <a:rPr lang="en-US" sz="2800" b="0" cap="small" spc="-90" dirty="0"/>
              <a:t> </a:t>
            </a:r>
            <a:r>
              <a:rPr lang="en-US" sz="2800" b="0" cap="small" spc="-90" dirty="0" err="1"/>
              <a:t>ಬಳಸಬೇಡಿ</a:t>
            </a:r>
            <a:r>
              <a:rPr lang="en-US" sz="2800" b="0" cap="small" spc="-90" dirty="0"/>
              <a:t>.</a:t>
            </a:r>
            <a:r>
              <a:rPr lang="en-IN" sz="2800" b="0" cap="small" spc="-90" dirty="0"/>
              <a:t> </a:t>
            </a:r>
            <a:endParaRPr sz="2800" b="0" cap="small" spc="-90" dirty="0"/>
          </a:p>
        </p:txBody>
      </p:sp>
      <p:sp>
        <p:nvSpPr>
          <p:cNvPr id="693" name="KEEP DISTANCE"/>
          <p:cNvSpPr txBox="1"/>
          <p:nvPr/>
        </p:nvSpPr>
        <p:spPr>
          <a:xfrm>
            <a:off x="12787963" y="5872316"/>
            <a:ext cx="6345648" cy="558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lgn="l" defTabSz="1022350">
              <a:lnSpc>
                <a:spcPct val="90000"/>
              </a:lnSpc>
              <a:spcBef>
                <a:spcPts val="900"/>
              </a:spcBef>
            </a:pPr>
            <a:r>
              <a:rPr lang="en-US" sz="3200" cap="all" spc="-149" dirty="0" err="1">
                <a:solidFill>
                  <a:srgbClr val="000000"/>
                </a:solidFill>
              </a:rPr>
              <a:t>ಸಾರ್ವಜನಿಕ</a:t>
            </a:r>
            <a:r>
              <a:rPr lang="en-US" sz="3200" cap="all" spc="-149" dirty="0">
                <a:solidFill>
                  <a:srgbClr val="000000"/>
                </a:solidFill>
              </a:rPr>
              <a:t> </a:t>
            </a:r>
            <a:r>
              <a:rPr lang="en-US" sz="3200" cap="all" spc="-149" dirty="0" err="1">
                <a:solidFill>
                  <a:srgbClr val="000000"/>
                </a:solidFill>
              </a:rPr>
              <a:t>ಸ್ಥಳಗಳಿಗೆ</a:t>
            </a:r>
            <a:r>
              <a:rPr lang="en-US" sz="3200" cap="all" spc="-149" dirty="0">
                <a:solidFill>
                  <a:srgbClr val="000000"/>
                </a:solidFill>
              </a:rPr>
              <a:t> </a:t>
            </a:r>
            <a:r>
              <a:rPr lang="en-US" sz="3200" cap="all" spc="-149" dirty="0" err="1">
                <a:solidFill>
                  <a:srgbClr val="000000"/>
                </a:solidFill>
              </a:rPr>
              <a:t>ಹೋಗುವುದನ್ನು</a:t>
            </a:r>
            <a:r>
              <a:rPr lang="en-US" sz="3200" cap="all" spc="-149" dirty="0">
                <a:solidFill>
                  <a:srgbClr val="000000"/>
                </a:solidFill>
              </a:rPr>
              <a:t> </a:t>
            </a:r>
            <a:r>
              <a:rPr lang="en-US" sz="3200" cap="all" spc="-149" dirty="0" err="1">
                <a:solidFill>
                  <a:srgbClr val="000000"/>
                </a:solidFill>
              </a:rPr>
              <a:t>ತಪ್ಪಿಸಿ</a:t>
            </a:r>
            <a:endParaRPr lang="en-IN" sz="3200" cap="all" spc="-149" dirty="0">
              <a:solidFill>
                <a:srgbClr val="000000"/>
              </a:solidFill>
            </a:endParaRPr>
          </a:p>
        </p:txBody>
      </p:sp>
      <p:sp>
        <p:nvSpPr>
          <p:cNvPr id="691" name="Stay in a well ventilated specific room and away from other people in your home.  Restrict movement…"/>
          <p:cNvSpPr txBox="1"/>
          <p:nvPr/>
        </p:nvSpPr>
        <p:spPr>
          <a:xfrm>
            <a:off x="12718397" y="3386564"/>
            <a:ext cx="8749718" cy="1284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lvl="1" indent="0" algn="l" defTabSz="800100">
              <a:lnSpc>
                <a:spcPct val="150000"/>
              </a:lnSpc>
              <a:spcBef>
                <a:spcPts val="300"/>
              </a:spcBef>
              <a:buSzPct val="100000"/>
              <a:defRPr b="0" cap="small" spc="-90"/>
            </a:pPr>
            <a:r>
              <a:rPr lang="en-US" sz="2800" b="0" cap="small" spc="-90" dirty="0"/>
              <a:t>- </a:t>
            </a:r>
            <a:r>
              <a:rPr lang="en-US" sz="2800" b="0" cap="small" spc="-90" dirty="0" err="1"/>
              <a:t>ಏಕೆಂದರೆ</a:t>
            </a:r>
            <a:r>
              <a:rPr lang="en-US" sz="2800" b="0" cap="small" spc="-90" dirty="0"/>
              <a:t> </a:t>
            </a:r>
            <a:r>
              <a:rPr lang="en-US" sz="2800" b="0" cap="small" spc="-90" dirty="0" err="1"/>
              <a:t>ಸೋಂಕು</a:t>
            </a:r>
            <a:r>
              <a:rPr lang="en-US" sz="2800" b="0" cap="small" spc="-90" dirty="0"/>
              <a:t> </a:t>
            </a:r>
            <a:r>
              <a:rPr lang="en-US" sz="2800" b="0" cap="small" spc="-90" dirty="0" err="1"/>
              <a:t>ತಗಲಿದಲ್ಲಿ</a:t>
            </a:r>
            <a:r>
              <a:rPr lang="en-US" sz="2800" b="0" cap="small" spc="-90" dirty="0"/>
              <a:t> </a:t>
            </a:r>
            <a:r>
              <a:rPr lang="en-US" sz="2800" b="0" cap="small" spc="-90" dirty="0" err="1"/>
              <a:t>ನೀವು</a:t>
            </a:r>
            <a:r>
              <a:rPr lang="en-US" sz="2800" b="0" cap="small" spc="-90" dirty="0"/>
              <a:t> </a:t>
            </a:r>
            <a:r>
              <a:rPr lang="en-US" sz="2800" b="0" cap="small" spc="-90" dirty="0" err="1"/>
              <a:t>ಇತರರಿಗೂ</a:t>
            </a:r>
            <a:r>
              <a:rPr lang="en-US" sz="2800" b="0" cap="small" spc="-90" dirty="0"/>
              <a:t> </a:t>
            </a:r>
            <a:r>
              <a:rPr lang="en-US" sz="2800" b="0" cap="small" spc="-90" dirty="0" err="1"/>
              <a:t>ಸೋಂಕು</a:t>
            </a:r>
            <a:r>
              <a:rPr lang="en-US" sz="2800" b="0" cap="small" spc="-90" dirty="0"/>
              <a:t> </a:t>
            </a:r>
            <a:r>
              <a:rPr lang="en-US" sz="2800" b="0" cap="small" spc="-90" dirty="0" err="1"/>
              <a:t>ಹರಡಿಸಬಹುದು</a:t>
            </a:r>
            <a:r>
              <a:rPr lang="en-IN" sz="2800" b="0" cap="small" spc="-90" dirty="0"/>
              <a:t> </a:t>
            </a:r>
            <a:endParaRPr sz="2800" b="0" cap="small" spc="-90" dirty="0"/>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2881905"/>
            <a:ext cx="8394254" cy="558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pPr defTabSz="1022350">
              <a:lnSpc>
                <a:spcPct val="90000"/>
              </a:lnSpc>
              <a:spcBef>
                <a:spcPts val="900"/>
              </a:spcBef>
            </a:pPr>
            <a:r>
              <a:rPr lang="en-US" sz="3200" cap="all" spc="-149" dirty="0" err="1"/>
              <a:t>ಮನೆಗೆ</a:t>
            </a:r>
            <a:r>
              <a:rPr lang="en-US" sz="3200" cap="all" spc="-149" dirty="0"/>
              <a:t> </a:t>
            </a:r>
            <a:r>
              <a:rPr lang="en-US" sz="3200" cap="all" spc="-149" dirty="0" err="1"/>
              <a:t>ಸಂದರ್ಶಕರು</a:t>
            </a:r>
            <a:r>
              <a:rPr lang="en-US" sz="3200" cap="all" spc="-149" dirty="0"/>
              <a:t> </a:t>
            </a:r>
            <a:r>
              <a:rPr lang="en-US" sz="3200" cap="all" spc="-149" dirty="0" err="1"/>
              <a:t>ಬರದಂತೆ</a:t>
            </a:r>
            <a:r>
              <a:rPr lang="en-US" sz="3200" cap="all" spc="-149" dirty="0"/>
              <a:t> </a:t>
            </a:r>
            <a:r>
              <a:rPr lang="en-US" sz="3200" cap="all" spc="-149" dirty="0" err="1"/>
              <a:t>ಜಾಗ್ರತೆವಹಿಸಿ</a:t>
            </a:r>
            <a:endParaRPr lang="en-IN" sz="3200" cap="all" spc="-149"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5"/>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721548" y="2597076"/>
            <a:ext cx="11087834" cy="959266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8" name="Support: Assigned family member to take care of infected person helping them follow  doctor’s instructions for medication(s) and care.…"/>
          <p:cNvSpPr txBox="1"/>
          <p:nvPr/>
        </p:nvSpPr>
        <p:spPr>
          <a:xfrm>
            <a:off x="944880" y="2493803"/>
            <a:ext cx="10334087" cy="9739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150000"/>
              </a:lnSpc>
            </a:pPr>
            <a:r>
              <a:rPr lang="en-US" dirty="0"/>
              <a:t>- </a:t>
            </a:r>
            <a:r>
              <a:rPr lang="en-US" dirty="0" err="1"/>
              <a:t>ಬೆಂಬಲ</a:t>
            </a:r>
            <a:r>
              <a:rPr lang="en-US" dirty="0"/>
              <a:t>: </a:t>
            </a:r>
            <a:r>
              <a:rPr lang="en-US" dirty="0" err="1"/>
              <a:t>ಸೋಂಕು</a:t>
            </a:r>
            <a:r>
              <a:rPr lang="en-US" dirty="0"/>
              <a:t> </a:t>
            </a:r>
            <a:r>
              <a:rPr lang="en-US" dirty="0" err="1"/>
              <a:t>ತಗಲಿದ</a:t>
            </a:r>
            <a:r>
              <a:rPr lang="en-US" dirty="0"/>
              <a:t> </a:t>
            </a:r>
            <a:r>
              <a:rPr lang="en-US" dirty="0" err="1"/>
              <a:t>ವ್ಯಕ್ತಿಯ</a:t>
            </a:r>
            <a:r>
              <a:rPr lang="en-US" dirty="0"/>
              <a:t> </a:t>
            </a:r>
            <a:r>
              <a:rPr lang="en-US" dirty="0" err="1"/>
              <a:t>ಆರೈಕೆಯ</a:t>
            </a:r>
            <a:r>
              <a:rPr lang="en-US" dirty="0"/>
              <a:t> </a:t>
            </a:r>
            <a:r>
              <a:rPr lang="en-US" dirty="0" err="1"/>
              <a:t>ಜವಾಬ್ದಾರಿಯನ್ನು</a:t>
            </a:r>
            <a:r>
              <a:rPr lang="en-US" dirty="0"/>
              <a:t> </a:t>
            </a:r>
            <a:r>
              <a:rPr lang="en-US" dirty="0" err="1"/>
              <a:t>ವಹಿಸಿಕೊಂಡ</a:t>
            </a:r>
            <a:r>
              <a:rPr lang="en-US" dirty="0"/>
              <a:t> </a:t>
            </a:r>
            <a:r>
              <a:rPr lang="en-US" dirty="0" err="1"/>
              <a:t>ಕುಟುಂಬದ</a:t>
            </a:r>
            <a:r>
              <a:rPr lang="en-US" dirty="0"/>
              <a:t> </a:t>
            </a:r>
            <a:r>
              <a:rPr lang="en-US" dirty="0" err="1"/>
              <a:t>ಸದಸ್ಯನು</a:t>
            </a:r>
            <a:r>
              <a:rPr lang="en-US" dirty="0"/>
              <a:t> </a:t>
            </a:r>
            <a:r>
              <a:rPr lang="en-US" dirty="0" err="1"/>
              <a:t>ಔಷಧಿ</a:t>
            </a:r>
            <a:r>
              <a:rPr lang="en-US" dirty="0"/>
              <a:t>(</a:t>
            </a:r>
            <a:r>
              <a:rPr lang="en-US" dirty="0" err="1"/>
              <a:t>ಗಳು</a:t>
            </a:r>
            <a:r>
              <a:rPr lang="en-US" dirty="0"/>
              <a:t>) </a:t>
            </a:r>
            <a:r>
              <a:rPr lang="en-US" dirty="0" err="1"/>
              <a:t>ಮತ್ತು</a:t>
            </a:r>
            <a:r>
              <a:rPr lang="en-US" dirty="0"/>
              <a:t> </a:t>
            </a:r>
            <a:r>
              <a:rPr lang="en-US" dirty="0" err="1"/>
              <a:t>ಆರೈಕೆಯ</a:t>
            </a:r>
            <a:r>
              <a:rPr lang="en-US" dirty="0"/>
              <a:t> </a:t>
            </a:r>
            <a:r>
              <a:rPr lang="en-US" dirty="0" err="1"/>
              <a:t>ವಿಚಾರದಲ್ಲಿ</a:t>
            </a:r>
            <a:r>
              <a:rPr lang="en-US" dirty="0"/>
              <a:t> </a:t>
            </a:r>
            <a:r>
              <a:rPr lang="en-US" dirty="0" err="1"/>
              <a:t>ವೈದ್ಯರ</a:t>
            </a:r>
            <a:r>
              <a:rPr lang="en-US" dirty="0"/>
              <a:t> </a:t>
            </a:r>
            <a:r>
              <a:rPr lang="en-US" dirty="0" err="1"/>
              <a:t>ಸೂಚನೆಗಳನ್ನು</a:t>
            </a:r>
            <a:r>
              <a:rPr lang="en-US" dirty="0"/>
              <a:t> </a:t>
            </a:r>
            <a:r>
              <a:rPr lang="en-US" dirty="0" err="1"/>
              <a:t>ಪಾಲಿಸುವಂತೆ</a:t>
            </a:r>
            <a:r>
              <a:rPr lang="en-US" dirty="0"/>
              <a:t> </a:t>
            </a:r>
            <a:r>
              <a:rPr lang="en-US" dirty="0" err="1"/>
              <a:t>ಅವರಿಗೆ</a:t>
            </a:r>
            <a:r>
              <a:rPr lang="en-US" dirty="0"/>
              <a:t> </a:t>
            </a:r>
            <a:r>
              <a:rPr lang="en-US" dirty="0" err="1"/>
              <a:t>ನೆರವಾಗುವುದು</a:t>
            </a:r>
            <a:r>
              <a:rPr lang="en-US" dirty="0"/>
              <a:t>.</a:t>
            </a:r>
            <a:endParaRPr lang="en-IN" dirty="0"/>
          </a:p>
          <a:p>
            <a:pPr algn="l">
              <a:lnSpc>
                <a:spcPct val="150000"/>
              </a:lnSpc>
            </a:pPr>
            <a:r>
              <a:rPr lang="en-US" dirty="0"/>
              <a:t>- </a:t>
            </a:r>
            <a:r>
              <a:rPr lang="en-US" dirty="0" err="1"/>
              <a:t>ಕೈಗಳನ್ನು</a:t>
            </a:r>
            <a:r>
              <a:rPr lang="en-US" dirty="0"/>
              <a:t> </a:t>
            </a:r>
            <a:r>
              <a:rPr lang="en-US" dirty="0" err="1"/>
              <a:t>ತೊಳೆಯುವುದು</a:t>
            </a:r>
            <a:r>
              <a:rPr lang="en-US" dirty="0"/>
              <a:t>: </a:t>
            </a:r>
            <a:r>
              <a:rPr lang="en-US" dirty="0" err="1"/>
              <a:t>ಸಾಬೂನು</a:t>
            </a:r>
            <a:r>
              <a:rPr lang="en-US" dirty="0"/>
              <a:t> </a:t>
            </a:r>
            <a:r>
              <a:rPr lang="en-US" dirty="0" err="1"/>
              <a:t>ಮತ್ತು</a:t>
            </a:r>
            <a:r>
              <a:rPr lang="en-US" dirty="0"/>
              <a:t> </a:t>
            </a:r>
            <a:r>
              <a:rPr lang="en-US" dirty="0" err="1"/>
              <a:t>ನೀರು</a:t>
            </a:r>
            <a:r>
              <a:rPr lang="en-US" dirty="0"/>
              <a:t> </a:t>
            </a:r>
            <a:r>
              <a:rPr lang="en-US" dirty="0" err="1"/>
              <a:t>ಬಳಸಿ</a:t>
            </a:r>
            <a:r>
              <a:rPr lang="en-US" dirty="0"/>
              <a:t> </a:t>
            </a:r>
            <a:r>
              <a:rPr lang="en-US" dirty="0" err="1"/>
              <a:t>ಕನಿಷ್ಠ</a:t>
            </a:r>
            <a:r>
              <a:rPr lang="en-US" dirty="0"/>
              <a:t> 40 </a:t>
            </a:r>
            <a:r>
              <a:rPr lang="en-US" dirty="0" err="1"/>
              <a:t>ಸೆಕೆಂಡುಗಳ</a:t>
            </a:r>
            <a:r>
              <a:rPr lang="en-US" dirty="0"/>
              <a:t> </a:t>
            </a:r>
            <a:r>
              <a:rPr lang="en-US" dirty="0" err="1"/>
              <a:t>ಕಾಲ</a:t>
            </a:r>
            <a:r>
              <a:rPr lang="en-US" dirty="0"/>
              <a:t> </a:t>
            </a:r>
            <a:r>
              <a:rPr lang="en-US" dirty="0" err="1"/>
              <a:t>ಅಥವಾ</a:t>
            </a:r>
            <a:r>
              <a:rPr lang="en-US" dirty="0"/>
              <a:t>, </a:t>
            </a:r>
            <a:r>
              <a:rPr lang="en-US" dirty="0" err="1"/>
              <a:t>ಸಾಬೂನು</a:t>
            </a:r>
            <a:r>
              <a:rPr lang="en-US" dirty="0"/>
              <a:t> </a:t>
            </a:r>
            <a:r>
              <a:rPr lang="en-US" dirty="0" err="1"/>
              <a:t>ಮತ್ತು</a:t>
            </a:r>
            <a:r>
              <a:rPr lang="en-US" dirty="0"/>
              <a:t> </a:t>
            </a:r>
            <a:r>
              <a:rPr lang="en-US" dirty="0" err="1"/>
              <a:t>ನೀರು</a:t>
            </a:r>
            <a:r>
              <a:rPr lang="en-US" dirty="0"/>
              <a:t> </a:t>
            </a:r>
            <a:r>
              <a:rPr lang="en-US" dirty="0" err="1"/>
              <a:t>ಲಭ್ಯವಿಲ್ಲದೆ</a:t>
            </a:r>
            <a:r>
              <a:rPr lang="en-US" dirty="0"/>
              <a:t> </a:t>
            </a:r>
            <a:r>
              <a:rPr lang="en-US" dirty="0" err="1"/>
              <a:t>ಇದ್ದಲ್ಲಿ</a:t>
            </a:r>
            <a:r>
              <a:rPr lang="en-US" dirty="0"/>
              <a:t>, </a:t>
            </a:r>
            <a:r>
              <a:rPr lang="en-US" dirty="0" err="1"/>
              <a:t>ನಿಮ್ಮ</a:t>
            </a:r>
            <a:r>
              <a:rPr lang="en-US" dirty="0"/>
              <a:t> </a:t>
            </a:r>
            <a:r>
              <a:rPr lang="en-US" dirty="0" err="1"/>
              <a:t>ಕೈಗಳನ್ನು</a:t>
            </a:r>
            <a:r>
              <a:rPr lang="en-US" dirty="0"/>
              <a:t> </a:t>
            </a:r>
            <a:r>
              <a:rPr lang="en-US" dirty="0" err="1"/>
              <a:t>ಕನಿಷ್ಠ</a:t>
            </a:r>
            <a:r>
              <a:rPr lang="en-US" dirty="0"/>
              <a:t> 70% </a:t>
            </a:r>
            <a:r>
              <a:rPr lang="en-US" dirty="0" err="1"/>
              <a:t>ಆಲ್ಕೋಹಾಲ್</a:t>
            </a:r>
            <a:r>
              <a:rPr lang="en-US" dirty="0"/>
              <a:t> </a:t>
            </a:r>
            <a:r>
              <a:rPr lang="en-US" dirty="0" err="1"/>
              <a:t>ಪ್ರಮಾಣವಿರುವ</a:t>
            </a:r>
            <a:r>
              <a:rPr lang="en-US" dirty="0"/>
              <a:t> </a:t>
            </a:r>
            <a:r>
              <a:rPr lang="en-US" dirty="0" err="1"/>
              <a:t>ಹ್ಯಾಂಡ್</a:t>
            </a:r>
            <a:r>
              <a:rPr lang="en-US" dirty="0"/>
              <a:t> </a:t>
            </a:r>
            <a:r>
              <a:rPr lang="en-US" dirty="0" err="1"/>
              <a:t>ಸ್ಯಾನಿಟೈಸರ್‌ನಿಂದ</a:t>
            </a:r>
            <a:r>
              <a:rPr lang="en-US" dirty="0"/>
              <a:t> </a:t>
            </a:r>
            <a:r>
              <a:rPr lang="en-US" dirty="0" err="1"/>
              <a:t>ಸ್ವಚ್ಛಗೊಳಿಸಿ</a:t>
            </a:r>
            <a:r>
              <a:rPr lang="en-US" dirty="0"/>
              <a:t>. </a:t>
            </a:r>
            <a:r>
              <a:rPr lang="en-US" dirty="0" err="1"/>
              <a:t>ಆಗಾಗ್ಗೆ</a:t>
            </a:r>
            <a:r>
              <a:rPr lang="en-US" dirty="0"/>
              <a:t> </a:t>
            </a:r>
            <a:r>
              <a:rPr lang="en-US" dirty="0" err="1"/>
              <a:t>ತೊಳೆಯಿರಿ</a:t>
            </a:r>
            <a:r>
              <a:rPr lang="en-US" dirty="0"/>
              <a:t> </a:t>
            </a:r>
            <a:r>
              <a:rPr lang="en-US" dirty="0" err="1"/>
              <a:t>ಮತ್ತು</a:t>
            </a:r>
            <a:r>
              <a:rPr lang="en-US" dirty="0"/>
              <a:t> </a:t>
            </a:r>
            <a:r>
              <a:rPr lang="en-US" dirty="0" err="1"/>
              <a:t>ಮುಖ್ಯವಾಗಿ</a:t>
            </a:r>
            <a:r>
              <a:rPr lang="en-US" dirty="0"/>
              <a:t> </a:t>
            </a:r>
            <a:r>
              <a:rPr lang="en-US" dirty="0" err="1"/>
              <a:t>ಸ್ಪರ್ಶಿಸಿದ</a:t>
            </a:r>
            <a:r>
              <a:rPr lang="en-US" dirty="0"/>
              <a:t> </a:t>
            </a:r>
            <a:r>
              <a:rPr lang="en-US" dirty="0" err="1"/>
              <a:t>ನಂತರ</a:t>
            </a:r>
            <a:endParaRPr lang="en-IN" dirty="0"/>
          </a:p>
          <a:p>
            <a:pPr algn="l">
              <a:lnSpc>
                <a:spcPct val="150000"/>
              </a:lnSpc>
            </a:pPr>
            <a:r>
              <a:rPr lang="en-US" dirty="0"/>
              <a:t>-  </a:t>
            </a:r>
            <a:r>
              <a:rPr lang="en-US" dirty="0" err="1"/>
              <a:t>ಸ್ವಚ್ಛತೆ</a:t>
            </a:r>
            <a:r>
              <a:rPr lang="en-US" dirty="0"/>
              <a:t> </a:t>
            </a:r>
            <a:r>
              <a:rPr lang="en-US" dirty="0" err="1"/>
              <a:t>ಮತ್ತು</a:t>
            </a:r>
            <a:r>
              <a:rPr lang="en-US" dirty="0"/>
              <a:t> </a:t>
            </a:r>
            <a:r>
              <a:rPr lang="en-US" dirty="0" err="1"/>
              <a:t>ಸೋಂಕುನಿವಾರಣೆ</a:t>
            </a:r>
            <a:r>
              <a:rPr lang="en-US" dirty="0"/>
              <a:t>: </a:t>
            </a:r>
            <a:r>
              <a:rPr lang="en-US" dirty="0" err="1"/>
              <a:t>ಎಲ್ಲಾ</a:t>
            </a:r>
            <a:r>
              <a:rPr lang="en-US" dirty="0"/>
              <a:t> “</a:t>
            </a:r>
            <a:r>
              <a:rPr lang="en-US" dirty="0" err="1"/>
              <a:t>ಅಧಿಕ-ಸ್ಪರ್ಶ”ದ</a:t>
            </a:r>
            <a:r>
              <a:rPr lang="en-US" dirty="0"/>
              <a:t> </a:t>
            </a:r>
            <a:r>
              <a:rPr lang="en-US" dirty="0" err="1"/>
              <a:t>ಮೇಲ್ಮೈಗಳಾಗಿರುವ</a:t>
            </a:r>
            <a:r>
              <a:rPr lang="en-US" dirty="0"/>
              <a:t> </a:t>
            </a:r>
            <a:r>
              <a:rPr lang="en-US" dirty="0" err="1"/>
              <a:t>ಮೇಜಿನ</a:t>
            </a:r>
            <a:r>
              <a:rPr lang="en-US" dirty="0"/>
              <a:t> </a:t>
            </a:r>
            <a:r>
              <a:rPr lang="en-US" dirty="0" err="1"/>
              <a:t>ಮೇಲ್ಭಾಗ</a:t>
            </a:r>
            <a:r>
              <a:rPr lang="en-US" dirty="0"/>
              <a:t>, </a:t>
            </a:r>
            <a:r>
              <a:rPr lang="en-US" dirty="0" err="1"/>
              <a:t>ಬಾಗಿಲಿನನಾಬ್‌ಗಳು</a:t>
            </a:r>
            <a:r>
              <a:rPr lang="en-US" dirty="0"/>
              <a:t>, </a:t>
            </a:r>
            <a:r>
              <a:rPr lang="en-US" dirty="0" err="1"/>
              <a:t>ಸ್ನಾನದ</a:t>
            </a:r>
            <a:r>
              <a:rPr lang="en-US" dirty="0"/>
              <a:t> </a:t>
            </a:r>
            <a:r>
              <a:rPr lang="en-US" dirty="0" err="1"/>
              <a:t>ಕೋಣೆಯ</a:t>
            </a:r>
            <a:r>
              <a:rPr lang="en-US" dirty="0"/>
              <a:t> </a:t>
            </a:r>
            <a:r>
              <a:rPr lang="en-US" dirty="0" err="1"/>
              <a:t>ಫಿಕ್ಚರ್‌ಗಳು</a:t>
            </a:r>
            <a:r>
              <a:rPr lang="en-US" dirty="0"/>
              <a:t>, </a:t>
            </a:r>
            <a:r>
              <a:rPr lang="en-US" dirty="0" err="1"/>
              <a:t>ಶೌಚಾಲಯಗಳು</a:t>
            </a:r>
            <a:r>
              <a:rPr lang="en-US" dirty="0"/>
              <a:t>, </a:t>
            </a:r>
            <a:r>
              <a:rPr lang="en-US" dirty="0" err="1"/>
              <a:t>ಫೋನ್‌ಗಳನ್ನು</a:t>
            </a:r>
            <a:r>
              <a:rPr lang="en-US" dirty="0"/>
              <a:t> </a:t>
            </a:r>
            <a:r>
              <a:rPr lang="en-US" dirty="0" err="1"/>
              <a:t>ಪ್ರತೀದಿನ</a:t>
            </a:r>
            <a:r>
              <a:rPr lang="en-US" dirty="0"/>
              <a:t>. </a:t>
            </a:r>
            <a:r>
              <a:rPr lang="en-US" dirty="0" err="1"/>
              <a:t>ಅಲ್ಲದೆ</a:t>
            </a:r>
            <a:r>
              <a:rPr lang="en-US" dirty="0"/>
              <a:t>, </a:t>
            </a:r>
            <a:r>
              <a:rPr lang="en-US" dirty="0" err="1"/>
              <a:t>ರಕ್ತ</a:t>
            </a:r>
            <a:r>
              <a:rPr lang="en-US" dirty="0"/>
              <a:t>, </a:t>
            </a:r>
            <a:r>
              <a:rPr lang="en-US" dirty="0" err="1"/>
              <a:t>ಮಲ</a:t>
            </a:r>
            <a:r>
              <a:rPr lang="en-US" dirty="0"/>
              <a:t>, </a:t>
            </a:r>
            <a:r>
              <a:rPr lang="en-US" dirty="0" err="1"/>
              <a:t>ಅಥವಾ</a:t>
            </a:r>
            <a:r>
              <a:rPr lang="en-US" dirty="0"/>
              <a:t> </a:t>
            </a:r>
            <a:r>
              <a:rPr lang="en-US" dirty="0" err="1"/>
              <a:t>ದೇಹದ</a:t>
            </a:r>
            <a:r>
              <a:rPr lang="en-US" dirty="0"/>
              <a:t> </a:t>
            </a:r>
            <a:r>
              <a:rPr lang="en-US" dirty="0" err="1"/>
              <a:t>ದ್ರವಗಳು</a:t>
            </a:r>
            <a:r>
              <a:rPr lang="en-US" dirty="0"/>
              <a:t> </a:t>
            </a:r>
            <a:r>
              <a:rPr lang="en-US" dirty="0" err="1"/>
              <a:t>ಅವುಗಳ</a:t>
            </a:r>
            <a:r>
              <a:rPr lang="en-US" dirty="0"/>
              <a:t> </a:t>
            </a:r>
            <a:r>
              <a:rPr lang="en-US" dirty="0" err="1"/>
              <a:t>ಮೇಲಿರುವ</a:t>
            </a:r>
            <a:r>
              <a:rPr lang="en-US" dirty="0"/>
              <a:t> </a:t>
            </a:r>
            <a:r>
              <a:rPr lang="en-US" dirty="0" err="1"/>
              <a:t>ಯಾವುದೇ</a:t>
            </a:r>
            <a:r>
              <a:rPr lang="en-US" dirty="0"/>
              <a:t> </a:t>
            </a:r>
            <a:r>
              <a:rPr lang="en-US" dirty="0" err="1"/>
              <a:t>ಮೇಲ್ಮೈಗಳನ್ನು</a:t>
            </a:r>
            <a:r>
              <a:rPr lang="en-US" dirty="0"/>
              <a:t> </a:t>
            </a:r>
            <a:r>
              <a:rPr lang="en-US" dirty="0" err="1"/>
              <a:t>ಉಜ್ಜಿ</a:t>
            </a:r>
            <a:r>
              <a:rPr lang="en-US" dirty="0"/>
              <a:t>. </a:t>
            </a:r>
            <a:r>
              <a:rPr lang="en-US" dirty="0" err="1"/>
              <a:t>ಬ್ಲೀಚಿಂಗ್</a:t>
            </a:r>
            <a:r>
              <a:rPr lang="en-US" dirty="0"/>
              <a:t> </a:t>
            </a:r>
            <a:r>
              <a:rPr lang="en-US" dirty="0" err="1"/>
              <a:t>ಪೌಡರ್</a:t>
            </a:r>
            <a:r>
              <a:rPr lang="en-US" dirty="0"/>
              <a:t> </a:t>
            </a:r>
            <a:r>
              <a:rPr lang="en-US" dirty="0" err="1"/>
              <a:t>ದ್ರವವನ್ನು</a:t>
            </a:r>
            <a:r>
              <a:rPr lang="en-US" dirty="0"/>
              <a:t> </a:t>
            </a:r>
            <a:r>
              <a:rPr lang="en-US" dirty="0" err="1"/>
              <a:t>ಬಳಸಿ</a:t>
            </a:r>
            <a:r>
              <a:rPr lang="en-US" dirty="0"/>
              <a:t> (4 </a:t>
            </a:r>
            <a:r>
              <a:rPr lang="en-US" dirty="0" err="1"/>
              <a:t>ಚಮಚಗಳಷ್ಟು</a:t>
            </a:r>
            <a:r>
              <a:rPr lang="en-US" dirty="0"/>
              <a:t> </a:t>
            </a:r>
            <a:r>
              <a:rPr lang="en-US" dirty="0" err="1"/>
              <a:t>ಮನೆಯಲ್ಲಿ</a:t>
            </a:r>
            <a:r>
              <a:rPr lang="en-US" dirty="0"/>
              <a:t> </a:t>
            </a:r>
            <a:r>
              <a:rPr lang="en-US" dirty="0" err="1"/>
              <a:t>ಬಳಸುವ</a:t>
            </a:r>
            <a:r>
              <a:rPr lang="en-US" dirty="0"/>
              <a:t> </a:t>
            </a:r>
            <a:r>
              <a:rPr lang="en-US" dirty="0" err="1"/>
              <a:t>ಬ್ಲೀಚ್</a:t>
            </a:r>
            <a:r>
              <a:rPr lang="en-US" dirty="0"/>
              <a:t>‌ </a:t>
            </a:r>
            <a:r>
              <a:rPr lang="en-US" dirty="0" err="1"/>
              <a:t>ಅನ್ನು</a:t>
            </a:r>
            <a:r>
              <a:rPr lang="en-US" dirty="0"/>
              <a:t> 4 </a:t>
            </a:r>
            <a:r>
              <a:rPr lang="en-US" dirty="0" err="1"/>
              <a:t>ಕಪ್‌ಗಳಷ್ಟು</a:t>
            </a:r>
            <a:r>
              <a:rPr lang="en-US" dirty="0"/>
              <a:t> </a:t>
            </a:r>
            <a:r>
              <a:rPr lang="en-US" dirty="0" err="1"/>
              <a:t>ನೀರಿನಲ್ಲಿ</a:t>
            </a:r>
            <a:r>
              <a:rPr lang="en-US" dirty="0"/>
              <a:t> </a:t>
            </a:r>
            <a:r>
              <a:rPr lang="en-US" dirty="0" err="1"/>
              <a:t>ಬೆರೆಸಿ</a:t>
            </a:r>
            <a:r>
              <a:rPr lang="en-US" dirty="0"/>
              <a:t>)</a:t>
            </a:r>
            <a:r>
              <a:rPr lang="en-IN" dirty="0"/>
              <a:t> </a:t>
            </a:r>
            <a:endParaRPr b="0" dirty="0">
              <a:latin typeface="Arial" panose="020B0604020202020204" pitchFamily="34" charset="0"/>
              <a:cs typeface="Arial" panose="020B0604020202020204" pitchFamily="34" charset="0"/>
            </a:endParaRPr>
          </a:p>
        </p:txBody>
      </p:sp>
      <p:sp>
        <p:nvSpPr>
          <p:cNvPr id="706" name="Rounded Rectangle"/>
          <p:cNvSpPr/>
          <p:nvPr/>
        </p:nvSpPr>
        <p:spPr>
          <a:xfrm>
            <a:off x="12493160" y="2471516"/>
            <a:ext cx="11452491" cy="9592666"/>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9" name="Wash laundry thoroughly.…"/>
          <p:cNvSpPr txBox="1"/>
          <p:nvPr/>
        </p:nvSpPr>
        <p:spPr>
          <a:xfrm>
            <a:off x="13134405" y="3021956"/>
            <a:ext cx="10955678" cy="8412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r>
              <a:rPr lang="en-US" dirty="0" err="1"/>
              <a:t>ಲಾಂಡ್ರಿಯನ್ನು</a:t>
            </a:r>
            <a:r>
              <a:rPr lang="en-US" dirty="0"/>
              <a:t> </a:t>
            </a:r>
            <a:r>
              <a:rPr lang="en-US" dirty="0" err="1"/>
              <a:t>ಚೆನ್ನಾಗಿ</a:t>
            </a:r>
            <a:r>
              <a:rPr lang="en-US" dirty="0"/>
              <a:t> </a:t>
            </a:r>
            <a:r>
              <a:rPr lang="en-US" dirty="0" err="1"/>
              <a:t>ತೊಳೆಯಿರಿ</a:t>
            </a:r>
            <a:r>
              <a:rPr lang="en-US" dirty="0"/>
              <a:t> </a:t>
            </a:r>
            <a:r>
              <a:rPr lang="en-US" dirty="0" err="1"/>
              <a:t>ಮತ್ತು</a:t>
            </a:r>
            <a:r>
              <a:rPr lang="en-US" dirty="0"/>
              <a:t> </a:t>
            </a:r>
            <a:r>
              <a:rPr lang="en-US" dirty="0" err="1"/>
              <a:t>ಸಾಯ್ಲ್ಡ್</a:t>
            </a:r>
            <a:r>
              <a:rPr lang="en-US" dirty="0"/>
              <a:t> </a:t>
            </a:r>
            <a:r>
              <a:rPr lang="en-US" dirty="0" err="1"/>
              <a:t>ಲಿನನ್</a:t>
            </a:r>
            <a:r>
              <a:rPr lang="en-US" dirty="0"/>
              <a:t> </a:t>
            </a:r>
            <a:r>
              <a:rPr lang="en-US" dirty="0" err="1"/>
              <a:t>ಬಳಸಬೇಡಿ</a:t>
            </a:r>
            <a:endParaRPr lang="en-IN" dirty="0"/>
          </a:p>
          <a:p>
            <a:pPr algn="l"/>
            <a:r>
              <a:rPr lang="en-US" dirty="0"/>
              <a:t>- </a:t>
            </a:r>
            <a:r>
              <a:rPr lang="en-US" dirty="0" err="1"/>
              <a:t>ರಕ್ತ</a:t>
            </a:r>
            <a:r>
              <a:rPr lang="en-US" dirty="0"/>
              <a:t>, </a:t>
            </a:r>
            <a:r>
              <a:rPr lang="en-US" dirty="0" err="1"/>
              <a:t>ಮಲ</a:t>
            </a:r>
            <a:r>
              <a:rPr lang="en-US" dirty="0"/>
              <a:t>, </a:t>
            </a:r>
            <a:r>
              <a:rPr lang="en-US" dirty="0" err="1"/>
              <a:t>ಅಥವಾ</a:t>
            </a:r>
            <a:r>
              <a:rPr lang="en-US" dirty="0"/>
              <a:t> </a:t>
            </a:r>
            <a:r>
              <a:rPr lang="en-US" dirty="0" err="1"/>
              <a:t>ದೇಹದ</a:t>
            </a:r>
            <a:r>
              <a:rPr lang="en-US" dirty="0"/>
              <a:t> </a:t>
            </a:r>
            <a:r>
              <a:rPr lang="en-US" dirty="0" err="1"/>
              <a:t>ದ್ರವಗಳು</a:t>
            </a:r>
            <a:r>
              <a:rPr lang="en-US" dirty="0"/>
              <a:t> </a:t>
            </a:r>
            <a:r>
              <a:rPr lang="en-US" dirty="0" err="1"/>
              <a:t>ಬಿದ್ದಿರುವ</a:t>
            </a:r>
            <a:r>
              <a:rPr lang="en-US" dirty="0"/>
              <a:t> </a:t>
            </a:r>
            <a:r>
              <a:rPr lang="en-US" dirty="0" err="1"/>
              <a:t>ವಸ್ತ್ರಗಳು</a:t>
            </a:r>
            <a:r>
              <a:rPr lang="en-US" dirty="0"/>
              <a:t> </a:t>
            </a:r>
            <a:r>
              <a:rPr lang="en-US" dirty="0" err="1"/>
              <a:t>ಅಥವಾ</a:t>
            </a:r>
            <a:r>
              <a:rPr lang="en-US" dirty="0"/>
              <a:t> </a:t>
            </a:r>
            <a:r>
              <a:rPr lang="en-US" dirty="0" err="1"/>
              <a:t>ಕಂಬಳಿಗಳನ್ನು</a:t>
            </a:r>
            <a:r>
              <a:rPr lang="en-US" dirty="0"/>
              <a:t> </a:t>
            </a:r>
            <a:r>
              <a:rPr lang="en-US" dirty="0" err="1"/>
              <a:t>ತಕ್ಷಣವೇ</a:t>
            </a:r>
            <a:r>
              <a:rPr lang="en-US" dirty="0"/>
              <a:t> </a:t>
            </a:r>
            <a:r>
              <a:rPr lang="en-US" dirty="0" err="1"/>
              <a:t>ನಿವಾರಿಸಿ</a:t>
            </a:r>
            <a:r>
              <a:rPr lang="en-US" dirty="0"/>
              <a:t> </a:t>
            </a:r>
            <a:r>
              <a:rPr lang="en-US" dirty="0" err="1"/>
              <a:t>ಮತ್ತು</a:t>
            </a:r>
            <a:r>
              <a:rPr lang="en-US" dirty="0"/>
              <a:t> </a:t>
            </a:r>
            <a:r>
              <a:rPr lang="en-US" dirty="0" err="1"/>
              <a:t>ತೊಳೆಯಿರಿ</a:t>
            </a:r>
            <a:r>
              <a:rPr lang="en-US" dirty="0"/>
              <a:t>. </a:t>
            </a:r>
            <a:r>
              <a:rPr lang="en-US" dirty="0" err="1"/>
              <a:t>ಅವುಗಳನ್ನು</a:t>
            </a:r>
            <a:r>
              <a:rPr lang="en-US" dirty="0"/>
              <a:t> </a:t>
            </a:r>
            <a:r>
              <a:rPr lang="en-US" dirty="0" err="1"/>
              <a:t>ದೇಹದಿಂದ</a:t>
            </a:r>
            <a:r>
              <a:rPr lang="en-US" dirty="0"/>
              <a:t> </a:t>
            </a:r>
            <a:r>
              <a:rPr lang="en-US" dirty="0" err="1"/>
              <a:t>ದೂರವಿರಿಸಿ</a:t>
            </a:r>
            <a:r>
              <a:rPr lang="en-US" dirty="0"/>
              <a:t>.</a:t>
            </a:r>
            <a:endParaRPr lang="en-IN" dirty="0"/>
          </a:p>
          <a:p>
            <a:pPr algn="l"/>
            <a:r>
              <a:rPr lang="en-US" dirty="0"/>
              <a:t>- </a:t>
            </a:r>
            <a:r>
              <a:rPr lang="en-US" dirty="0" err="1"/>
              <a:t>ಲಿನನ್</a:t>
            </a:r>
            <a:r>
              <a:rPr lang="en-US" dirty="0"/>
              <a:t>‌ </a:t>
            </a:r>
            <a:r>
              <a:rPr lang="en-US" dirty="0" err="1"/>
              <a:t>ಅನ್ನು</a:t>
            </a:r>
            <a:r>
              <a:rPr lang="en-US" dirty="0"/>
              <a:t> </a:t>
            </a:r>
            <a:r>
              <a:rPr lang="en-US" dirty="0" err="1"/>
              <a:t>ಬಿಸಿನೀರು</a:t>
            </a:r>
            <a:r>
              <a:rPr lang="en-US" dirty="0"/>
              <a:t> </a:t>
            </a:r>
            <a:r>
              <a:rPr lang="en-US" dirty="0" err="1"/>
              <a:t>ಮತ್ತು</a:t>
            </a:r>
            <a:r>
              <a:rPr lang="en-US" dirty="0"/>
              <a:t> </a:t>
            </a:r>
            <a:r>
              <a:rPr lang="en-US" dirty="0" err="1"/>
              <a:t>ಸಾಬೂನು</a:t>
            </a:r>
            <a:r>
              <a:rPr lang="en-US" dirty="0"/>
              <a:t> </a:t>
            </a:r>
            <a:r>
              <a:rPr lang="en-US" dirty="0" err="1"/>
              <a:t>ಹಾಕಿ</a:t>
            </a:r>
            <a:r>
              <a:rPr lang="en-US" dirty="0"/>
              <a:t> </a:t>
            </a:r>
            <a:r>
              <a:rPr lang="en-US" dirty="0" err="1"/>
              <a:t>ತೊಳೆಯಿರಿ</a:t>
            </a:r>
            <a:r>
              <a:rPr lang="en-US" dirty="0"/>
              <a:t> </a:t>
            </a:r>
            <a:r>
              <a:rPr lang="en-US" dirty="0" err="1"/>
              <a:t>ಮತ್ತು</a:t>
            </a:r>
            <a:r>
              <a:rPr lang="en-US" dirty="0"/>
              <a:t> </a:t>
            </a:r>
            <a:r>
              <a:rPr lang="en-US" dirty="0" err="1"/>
              <a:t>ಸೋಂಕು</a:t>
            </a:r>
            <a:r>
              <a:rPr lang="en-US" dirty="0"/>
              <a:t> </a:t>
            </a:r>
            <a:r>
              <a:rPr lang="en-US" dirty="0" err="1"/>
              <a:t>ನಿವಾರಣೆ</a:t>
            </a:r>
            <a:r>
              <a:rPr lang="en-US" dirty="0"/>
              <a:t> </a:t>
            </a:r>
            <a:r>
              <a:rPr lang="en-US" dirty="0" err="1"/>
              <a:t>ಮಾಡಿ</a:t>
            </a:r>
            <a:r>
              <a:rPr lang="en-US" dirty="0"/>
              <a:t> </a:t>
            </a:r>
            <a:r>
              <a:rPr lang="en-US" dirty="0" err="1"/>
              <a:t>ಬಿಸಿಲಿನಲ್ಲಿ</a:t>
            </a:r>
            <a:r>
              <a:rPr lang="en-US" dirty="0"/>
              <a:t> </a:t>
            </a:r>
            <a:r>
              <a:rPr lang="en-US" dirty="0" err="1"/>
              <a:t>ಒಣಗಿಸಿ</a:t>
            </a:r>
            <a:r>
              <a:rPr lang="en-US" dirty="0"/>
              <a:t>.</a:t>
            </a:r>
            <a:endParaRPr lang="en-IN" dirty="0"/>
          </a:p>
          <a:p>
            <a:pPr algn="l"/>
            <a:r>
              <a:rPr lang="en-US" dirty="0"/>
              <a:t>- </a:t>
            </a:r>
            <a:r>
              <a:rPr lang="en-US" dirty="0" err="1"/>
              <a:t>ಯಂತ್ರವನ್ನು</a:t>
            </a:r>
            <a:r>
              <a:rPr lang="en-US" dirty="0"/>
              <a:t> </a:t>
            </a:r>
            <a:r>
              <a:rPr lang="en-US" dirty="0" err="1"/>
              <a:t>ತೊಳೆಯುವುದು</a:t>
            </a:r>
            <a:r>
              <a:rPr lang="en-US" dirty="0"/>
              <a:t>: </a:t>
            </a:r>
            <a:r>
              <a:rPr lang="en-US" dirty="0" err="1"/>
              <a:t>ಸೋಂಕುನಿವಾರಣೆ</a:t>
            </a:r>
            <a:r>
              <a:rPr lang="en-US" dirty="0"/>
              <a:t>, </a:t>
            </a:r>
            <a:r>
              <a:rPr lang="en-US" dirty="0" err="1"/>
              <a:t>ಸಾಬೂನು</a:t>
            </a:r>
            <a:r>
              <a:rPr lang="en-US" dirty="0"/>
              <a:t>, </a:t>
            </a:r>
            <a:r>
              <a:rPr lang="en-US" dirty="0" err="1"/>
              <a:t>ಬಿಸಿ</a:t>
            </a:r>
            <a:r>
              <a:rPr lang="en-US" dirty="0"/>
              <a:t> </a:t>
            </a:r>
            <a:r>
              <a:rPr lang="en-US" dirty="0" err="1"/>
              <a:t>ನೀರು</a:t>
            </a:r>
            <a:r>
              <a:rPr lang="en-US" dirty="0"/>
              <a:t> </a:t>
            </a:r>
            <a:r>
              <a:rPr lang="en-US" dirty="0" err="1"/>
              <a:t>ಬಳಸಿ</a:t>
            </a:r>
            <a:r>
              <a:rPr lang="en-US" dirty="0"/>
              <a:t>, </a:t>
            </a:r>
            <a:r>
              <a:rPr lang="en-US" dirty="0" err="1"/>
              <a:t>ಬಿಸಿಲಿನಲ್ಲಿ</a:t>
            </a:r>
            <a:r>
              <a:rPr lang="en-US" dirty="0"/>
              <a:t> </a:t>
            </a:r>
            <a:r>
              <a:rPr lang="en-US" dirty="0" err="1"/>
              <a:t>ಒಣಗಿಸಿ</a:t>
            </a:r>
            <a:r>
              <a:rPr lang="en-US" dirty="0"/>
              <a:t>.</a:t>
            </a:r>
            <a:endParaRPr lang="en-IN" dirty="0"/>
          </a:p>
          <a:p>
            <a:pPr algn="l"/>
            <a:r>
              <a:rPr lang="en-US" dirty="0"/>
              <a:t>- </a:t>
            </a:r>
            <a:r>
              <a:rPr lang="en-US" dirty="0" err="1"/>
              <a:t>ಲಿನನ್</a:t>
            </a:r>
            <a:r>
              <a:rPr lang="en-US" dirty="0"/>
              <a:t>‌ </a:t>
            </a:r>
            <a:r>
              <a:rPr lang="en-US" dirty="0" err="1"/>
              <a:t>ಅನ್ನು</a:t>
            </a:r>
            <a:r>
              <a:rPr lang="en-US" dirty="0"/>
              <a:t> </a:t>
            </a:r>
            <a:r>
              <a:rPr lang="en-US" dirty="0" err="1"/>
              <a:t>ದೊಡ್ಡ</a:t>
            </a:r>
            <a:r>
              <a:rPr lang="en-US" dirty="0"/>
              <a:t> </a:t>
            </a:r>
            <a:r>
              <a:rPr lang="en-US" dirty="0" err="1"/>
              <a:t>ಡ್ರಮ್‌ನಲ್ಲಿ</a:t>
            </a:r>
            <a:r>
              <a:rPr lang="en-US" dirty="0"/>
              <a:t> </a:t>
            </a:r>
            <a:r>
              <a:rPr lang="en-US" dirty="0" err="1"/>
              <a:t>ಬಿಸಿನೀರುಮತ್ತು</a:t>
            </a:r>
            <a:r>
              <a:rPr lang="en-US" dirty="0"/>
              <a:t> </a:t>
            </a:r>
            <a:r>
              <a:rPr lang="en-US" dirty="0" err="1"/>
              <a:t>ಸಾಬೂನು</a:t>
            </a:r>
            <a:r>
              <a:rPr lang="en-US" dirty="0"/>
              <a:t> </a:t>
            </a:r>
            <a:r>
              <a:rPr lang="en-US" dirty="0" err="1"/>
              <a:t>ತುಂಬಿ</a:t>
            </a:r>
            <a:r>
              <a:rPr lang="en-US" dirty="0"/>
              <a:t> </a:t>
            </a:r>
            <a:r>
              <a:rPr lang="en-US" dirty="0" err="1"/>
              <a:t>ಮುಳುಗಿಸಬಹುದು</a:t>
            </a:r>
            <a:r>
              <a:rPr lang="en-US" dirty="0"/>
              <a:t>, </a:t>
            </a:r>
            <a:r>
              <a:rPr lang="en-US" dirty="0" err="1"/>
              <a:t>ಅಲುಗಾಡಿಸಲು</a:t>
            </a:r>
            <a:r>
              <a:rPr lang="en-US" dirty="0"/>
              <a:t> </a:t>
            </a:r>
            <a:r>
              <a:rPr lang="en-US" dirty="0" err="1"/>
              <a:t>ಕೋಲುಗಳನ್ನು</a:t>
            </a:r>
            <a:r>
              <a:rPr lang="en-US" dirty="0"/>
              <a:t> </a:t>
            </a:r>
            <a:r>
              <a:rPr lang="en-US" dirty="0" err="1"/>
              <a:t>ಬಳಸಬಹುದು</a:t>
            </a:r>
            <a:r>
              <a:rPr lang="en-US" dirty="0"/>
              <a:t>, </a:t>
            </a:r>
            <a:r>
              <a:rPr lang="en-US" dirty="0" err="1"/>
              <a:t>ಸಿಂಪಡಣೆಯಾಗದಂತೆ</a:t>
            </a:r>
            <a:r>
              <a:rPr lang="en-US" dirty="0"/>
              <a:t> </a:t>
            </a:r>
            <a:r>
              <a:rPr lang="en-US" dirty="0" err="1"/>
              <a:t>ತಪ್ಪಿಸಿಕೊಳ್ಳಬೇಕು</a:t>
            </a:r>
            <a:r>
              <a:rPr lang="en-US" dirty="0"/>
              <a:t>.(</a:t>
            </a:r>
            <a:r>
              <a:rPr lang="en-US" dirty="0" err="1"/>
              <a:t>ಲಿನನ್</a:t>
            </a:r>
            <a:r>
              <a:rPr lang="en-US" dirty="0"/>
              <a:t> </a:t>
            </a:r>
            <a:r>
              <a:rPr lang="en-US" dirty="0" err="1"/>
              <a:t>ಅನ್ನು</a:t>
            </a:r>
            <a:r>
              <a:rPr lang="en-US" dirty="0"/>
              <a:t> 1% </a:t>
            </a:r>
            <a:r>
              <a:rPr lang="en-US" dirty="0" err="1"/>
              <a:t>ಕ್ಲೋರಿನ್‌ನಲ್ಲಿ</a:t>
            </a:r>
            <a:r>
              <a:rPr lang="en-US" dirty="0"/>
              <a:t> </a:t>
            </a:r>
            <a:r>
              <a:rPr lang="en-US" dirty="0" err="1"/>
              <a:t>ಸುಮಾರು</a:t>
            </a:r>
            <a:r>
              <a:rPr lang="en-US" dirty="0"/>
              <a:t> 30 </a:t>
            </a:r>
            <a:r>
              <a:rPr lang="en-US" dirty="0" err="1"/>
              <a:t>ನಿಮಿಷಗಳ</a:t>
            </a:r>
            <a:r>
              <a:rPr lang="en-US" dirty="0"/>
              <a:t> </a:t>
            </a:r>
            <a:r>
              <a:rPr lang="en-US" dirty="0" err="1"/>
              <a:t>ಕಾಲ</a:t>
            </a:r>
            <a:r>
              <a:rPr lang="en-US" dirty="0"/>
              <a:t> </a:t>
            </a:r>
            <a:r>
              <a:rPr lang="en-US" dirty="0" err="1"/>
              <a:t>ಮುಳುಗಿಸಿಡಿ</a:t>
            </a:r>
            <a:r>
              <a:rPr lang="en-US" dirty="0"/>
              <a:t>.) </a:t>
            </a:r>
            <a:r>
              <a:rPr lang="en-US" dirty="0" err="1"/>
              <a:t>ಅಂತಿಮವಾಗಿ</a:t>
            </a:r>
            <a:r>
              <a:rPr lang="en-US" dirty="0"/>
              <a:t> </a:t>
            </a:r>
            <a:r>
              <a:rPr lang="en-US" dirty="0" err="1"/>
              <a:t>ಸ್ವಚ್ಛ</a:t>
            </a:r>
            <a:r>
              <a:rPr lang="en-US" dirty="0"/>
              <a:t> </a:t>
            </a:r>
            <a:r>
              <a:rPr lang="en-US" dirty="0" err="1"/>
              <a:t>ನೀರಿನಲ್ಲಿ</a:t>
            </a:r>
            <a:r>
              <a:rPr lang="en-US" dirty="0"/>
              <a:t> </a:t>
            </a:r>
            <a:r>
              <a:rPr lang="en-US" dirty="0" err="1"/>
              <a:t>ತೊಳೆಯಿರಿ</a:t>
            </a:r>
            <a:r>
              <a:rPr lang="en-US" dirty="0"/>
              <a:t> </a:t>
            </a:r>
            <a:r>
              <a:rPr lang="en-US" dirty="0" err="1"/>
              <a:t>ಮತ್ತು</a:t>
            </a:r>
            <a:r>
              <a:rPr lang="en-US" dirty="0"/>
              <a:t> </a:t>
            </a:r>
            <a:r>
              <a:rPr lang="en-US" dirty="0" err="1"/>
              <a:t>ಸೂರ್ಯನ</a:t>
            </a:r>
            <a:r>
              <a:rPr lang="en-US" dirty="0"/>
              <a:t> </a:t>
            </a:r>
            <a:r>
              <a:rPr lang="en-US" dirty="0" err="1"/>
              <a:t>ಬಿಸಿಲಿನಲ್ಲಿ</a:t>
            </a:r>
            <a:r>
              <a:rPr lang="en-US" dirty="0"/>
              <a:t> </a:t>
            </a:r>
            <a:r>
              <a:rPr lang="en-US" dirty="0" err="1"/>
              <a:t>ಪೂರ್ಣವಾಗಿ</a:t>
            </a:r>
            <a:r>
              <a:rPr lang="en-US" dirty="0"/>
              <a:t> </a:t>
            </a:r>
            <a:r>
              <a:rPr lang="en-US" dirty="0" err="1"/>
              <a:t>ಒಣಗಲು</a:t>
            </a:r>
            <a:r>
              <a:rPr lang="en-US" dirty="0"/>
              <a:t> </a:t>
            </a:r>
            <a:r>
              <a:rPr lang="en-US" dirty="0" err="1"/>
              <a:t>ಬಿಡಿ</a:t>
            </a:r>
            <a:r>
              <a:rPr lang="en-US" dirty="0"/>
              <a:t>.</a:t>
            </a:r>
            <a:endParaRPr lang="en-IN" dirty="0"/>
          </a:p>
          <a:p>
            <a:pPr algn="l"/>
            <a:r>
              <a:rPr lang="en-US" dirty="0"/>
              <a:t>- </a:t>
            </a:r>
            <a:r>
              <a:rPr lang="en-US" dirty="0" err="1"/>
              <a:t>ಎಲ್ಲಾ</a:t>
            </a:r>
            <a:r>
              <a:rPr lang="en-US" dirty="0"/>
              <a:t> </a:t>
            </a:r>
            <a:r>
              <a:rPr lang="en-US" dirty="0" err="1"/>
              <a:t>ಬಳಸಿದ</a:t>
            </a:r>
            <a:r>
              <a:rPr lang="en-US" dirty="0"/>
              <a:t> </a:t>
            </a:r>
            <a:r>
              <a:rPr lang="en-US" dirty="0" err="1"/>
              <a:t>ವಿಲೇವಾರಿ</a:t>
            </a:r>
            <a:r>
              <a:rPr lang="en-US" dirty="0"/>
              <a:t> </a:t>
            </a:r>
            <a:r>
              <a:rPr lang="en-US" dirty="0" err="1"/>
              <a:t>ಮಾಡಿದ</a:t>
            </a:r>
            <a:r>
              <a:rPr lang="en-US" dirty="0"/>
              <a:t> </a:t>
            </a:r>
            <a:r>
              <a:rPr lang="en-US" dirty="0" err="1"/>
              <a:t>ಕೈಗವಸುಗಳು</a:t>
            </a:r>
            <a:r>
              <a:rPr lang="en-US" dirty="0"/>
              <a:t>, </a:t>
            </a:r>
            <a:r>
              <a:rPr lang="en-US" dirty="0" err="1"/>
              <a:t>ಮುಖದ</a:t>
            </a:r>
            <a:r>
              <a:rPr lang="en-US" dirty="0"/>
              <a:t> </a:t>
            </a:r>
            <a:r>
              <a:rPr lang="en-US" dirty="0" err="1"/>
              <a:t>ಮಾಸ್ಕ್‌ಗಳು</a:t>
            </a:r>
            <a:r>
              <a:rPr lang="en-US" dirty="0"/>
              <a:t>, </a:t>
            </a:r>
            <a:r>
              <a:rPr lang="en-US" dirty="0" err="1"/>
              <a:t>ಮತ್ತು</a:t>
            </a:r>
            <a:r>
              <a:rPr lang="en-US" dirty="0"/>
              <a:t> </a:t>
            </a:r>
            <a:r>
              <a:rPr lang="en-US" dirty="0" err="1"/>
              <a:t>ಇತರ</a:t>
            </a:r>
            <a:r>
              <a:rPr lang="en-US" dirty="0"/>
              <a:t> </a:t>
            </a:r>
            <a:r>
              <a:rPr lang="en-US" dirty="0" err="1"/>
              <a:t>ಸೋಂಕುಕಾರಿ</a:t>
            </a:r>
            <a:r>
              <a:rPr lang="en-US" dirty="0"/>
              <a:t> </a:t>
            </a:r>
            <a:r>
              <a:rPr lang="en-US" dirty="0" err="1"/>
              <a:t>ವಸ್ತುಗಳನ್ನು</a:t>
            </a:r>
            <a:r>
              <a:rPr lang="en-US" dirty="0"/>
              <a:t> </a:t>
            </a:r>
            <a:r>
              <a:rPr lang="en-US" dirty="0" err="1"/>
              <a:t>ಲೈನ್ಡ್</a:t>
            </a:r>
            <a:r>
              <a:rPr lang="en-US" dirty="0"/>
              <a:t> </a:t>
            </a:r>
            <a:r>
              <a:rPr lang="en-US" dirty="0" err="1"/>
              <a:t>ಕಂಟೇನರ್‌ನಲ್ಲಿ</a:t>
            </a:r>
            <a:r>
              <a:rPr lang="en-US" dirty="0"/>
              <a:t> </a:t>
            </a:r>
            <a:r>
              <a:rPr lang="en-US" dirty="0" err="1"/>
              <a:t>ಹಾಕಿ</a:t>
            </a:r>
            <a:r>
              <a:rPr lang="en-US" dirty="0"/>
              <a:t> </a:t>
            </a:r>
            <a:r>
              <a:rPr lang="en-US" dirty="0" err="1"/>
              <a:t>ನಂತರ</a:t>
            </a:r>
            <a:r>
              <a:rPr lang="en-US" dirty="0"/>
              <a:t> </a:t>
            </a:r>
            <a:r>
              <a:rPr lang="en-US" dirty="0" err="1"/>
              <a:t>ಇತರ</a:t>
            </a:r>
            <a:r>
              <a:rPr lang="en-US" dirty="0"/>
              <a:t> </a:t>
            </a:r>
            <a:r>
              <a:rPr lang="en-US" dirty="0" err="1"/>
              <a:t>ಮನೆತ್ಯಾಜ್ಯಗಳೊಂದಿಗೆ</a:t>
            </a:r>
            <a:r>
              <a:rPr lang="en-US" dirty="0"/>
              <a:t> </a:t>
            </a:r>
            <a:r>
              <a:rPr lang="en-US" dirty="0" err="1"/>
              <a:t>ವಿಲೇವಾರಿ</a:t>
            </a:r>
            <a:r>
              <a:rPr lang="en-US" dirty="0"/>
              <a:t> </a:t>
            </a:r>
            <a:r>
              <a:rPr lang="en-US" dirty="0" err="1"/>
              <a:t>ಮಾಡಿ</a:t>
            </a:r>
            <a:r>
              <a:rPr lang="en-US" dirty="0"/>
              <a:t>.</a:t>
            </a:r>
            <a:endParaRPr lang="en-IN" dirty="0"/>
          </a:p>
          <a:p>
            <a:pPr algn="l"/>
            <a:r>
              <a:rPr lang="en-US" dirty="0"/>
              <a:t>- </a:t>
            </a:r>
            <a:r>
              <a:rPr lang="en-US" dirty="0" err="1"/>
              <a:t>ಗಮನಿಸಿ</a:t>
            </a:r>
            <a:r>
              <a:rPr lang="en-US" dirty="0"/>
              <a:t>: </a:t>
            </a:r>
            <a:r>
              <a:rPr lang="en-US" dirty="0" err="1"/>
              <a:t>ಸೋಂಕು</a:t>
            </a:r>
            <a:r>
              <a:rPr lang="en-US" dirty="0"/>
              <a:t> </a:t>
            </a:r>
            <a:r>
              <a:rPr lang="en-US" dirty="0" err="1"/>
              <a:t>ತಗಲಿದ</a:t>
            </a:r>
            <a:r>
              <a:rPr lang="en-US" dirty="0"/>
              <a:t> </a:t>
            </a:r>
            <a:r>
              <a:rPr lang="en-US" dirty="0" err="1"/>
              <a:t>ವ್ಯಕ್ತಿ</a:t>
            </a:r>
            <a:r>
              <a:rPr lang="en-US" dirty="0"/>
              <a:t> </a:t>
            </a:r>
            <a:r>
              <a:rPr lang="en-US" dirty="0" err="1"/>
              <a:t>ನಡೆದಾಡುತ್ತಿರಬಹುದು</a:t>
            </a:r>
            <a:r>
              <a:rPr lang="en-US" dirty="0"/>
              <a:t> </a:t>
            </a:r>
            <a:r>
              <a:rPr lang="en-US" dirty="0" err="1"/>
              <a:t>ಅಥವಾ</a:t>
            </a:r>
            <a:r>
              <a:rPr lang="en-US" dirty="0"/>
              <a:t> </a:t>
            </a:r>
            <a:r>
              <a:rPr lang="en-US" dirty="0" err="1"/>
              <a:t>ಮಲಗಿರಬಹುದು</a:t>
            </a:r>
            <a:r>
              <a:rPr lang="en-IN" sz="2400" dirty="0"/>
              <a:t> </a:t>
            </a:r>
            <a:endParaRPr sz="2400" b="0" dirty="0">
              <a:solidFill>
                <a:sysClr val="windowText" lastClr="000000"/>
              </a:solidFill>
              <a:latin typeface="Arial" panose="020B0604020202020204" pitchFamily="34" charset="0"/>
              <a:cs typeface="Arial" panose="020B0604020202020204" pitchFamily="34" charset="0"/>
            </a:endParaRPr>
          </a:p>
        </p:txBody>
      </p:sp>
      <p:pic>
        <p:nvPicPr>
          <p:cNvPr id="71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38335" y="9249499"/>
            <a:ext cx="3397526" cy="4263884"/>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410632"/>
            <a:ext cx="20730077" cy="2060886"/>
            <a:chOff x="292412" y="410632"/>
            <a:chExt cx="20730077" cy="2060886"/>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444642"/>
              <a:ext cx="17660978" cy="1321387"/>
              <a:chOff x="3361511" y="444642"/>
              <a:chExt cx="17660978" cy="1321387"/>
            </a:xfrm>
          </p:grpSpPr>
          <p:sp>
            <p:nvSpPr>
              <p:cNvPr id="704"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6562479" y="444642"/>
                <a:ext cx="11259044" cy="132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110000"/>
                  </a:lnSpc>
                  <a:defRPr sz="3200" cap="all" spc="96">
                    <a:solidFill>
                      <a:srgbClr val="002135"/>
                    </a:solidFill>
                  </a:defRPr>
                </a:pPr>
                <a:r>
                  <a:rPr lang="en-US" sz="3600" cap="all" dirty="0" err="1"/>
                  <a:t>ಮನೆಯಲ್ಲೇ</a:t>
                </a:r>
                <a:r>
                  <a:rPr lang="en-US" sz="3600" cap="all" dirty="0"/>
                  <a:t> </a:t>
                </a:r>
                <a:r>
                  <a:rPr lang="en-US" sz="3600" cap="all" dirty="0" err="1"/>
                  <a:t>ಆರೈಕೆ</a:t>
                </a:r>
                <a:r>
                  <a:rPr lang="en-US" sz="3600" cap="all" dirty="0"/>
                  <a:t>: </a:t>
                </a:r>
                <a:r>
                  <a:rPr lang="en-US" sz="3600" cap="all" dirty="0" err="1"/>
                  <a:t>ಶಂಕಿತ</a:t>
                </a:r>
                <a:r>
                  <a:rPr lang="en-US" sz="3600" cap="all" dirty="0"/>
                  <a:t> </a:t>
                </a:r>
                <a:r>
                  <a:rPr lang="en-US" sz="3600" cap="all" dirty="0" err="1"/>
                  <a:t>ವ್ಯಕ್ತಿಗಳು</a:t>
                </a:r>
                <a:r>
                  <a:rPr lang="en-US" sz="3600" cap="all" dirty="0"/>
                  <a:t> </a:t>
                </a:r>
                <a:r>
                  <a:rPr lang="en-US" sz="3600" cap="all" dirty="0" err="1"/>
                  <a:t>ಇರುವ</a:t>
                </a:r>
                <a:r>
                  <a:rPr lang="en-US" sz="3600" cap="all" dirty="0"/>
                  <a:t> </a:t>
                </a:r>
                <a:r>
                  <a:rPr lang="en-US" sz="3600" cap="all" dirty="0" err="1"/>
                  <a:t>ಮನೆಗಳಲ್ಲಿ</a:t>
                </a:r>
                <a:endParaRPr lang="en-US" sz="3600" cap="all" dirty="0"/>
              </a:p>
              <a:p>
                <a:pPr>
                  <a:lnSpc>
                    <a:spcPct val="110000"/>
                  </a:lnSpc>
                  <a:defRPr sz="3200" cap="all" spc="96">
                    <a:solidFill>
                      <a:srgbClr val="002135"/>
                    </a:solidFill>
                  </a:defRPr>
                </a:pPr>
                <a:r>
                  <a:rPr lang="en-US" sz="3600" cap="all" dirty="0" err="1"/>
                  <a:t>ಪರಿಸರ</a:t>
                </a:r>
                <a:r>
                  <a:rPr lang="en-US" sz="3600" cap="all" dirty="0"/>
                  <a:t> </a:t>
                </a:r>
                <a:r>
                  <a:rPr lang="en-US" sz="3600" cap="all" dirty="0" err="1"/>
                  <a:t>ಸುರಕ್ಷಿತವಾದ</a:t>
                </a:r>
                <a:r>
                  <a:rPr lang="en-US" sz="3600" cap="all" dirty="0"/>
                  <a:t> </a:t>
                </a:r>
                <a:r>
                  <a:rPr lang="en-US" sz="3600" cap="all" dirty="0" err="1"/>
                  <a:t>ಮುಂಜಾಗರೂಕತೆಯನ್ನು</a:t>
                </a:r>
                <a:r>
                  <a:rPr lang="en-US" sz="3600" cap="all" dirty="0"/>
                  <a:t> </a:t>
                </a:r>
                <a:r>
                  <a:rPr lang="en-US" sz="3600" cap="all" dirty="0" err="1"/>
                  <a:t>ತೆಗೆದುಕೊಳ್ಳಬೇಕು</a:t>
                </a:r>
                <a:r>
                  <a:rPr lang="en-IN" sz="3600" cap="all" dirty="0"/>
                  <a:t> </a:t>
                </a:r>
                <a:endParaRPr sz="3600" b="0" dirty="0">
                  <a:latin typeface="Arial" panose="020B0604020202020204" pitchFamily="34" charset="0"/>
                  <a:cs typeface="Arial" panose="020B0604020202020204" pitchFamily="34" charset="0"/>
                </a:endParaRPr>
              </a:p>
            </p:txBody>
          </p:sp>
        </p:grpSp>
        <p:pic>
          <p:nvPicPr>
            <p:cNvPr id="711" name="Image" descr="Image"/>
            <p:cNvPicPr>
              <a:picLocks noChangeAspect="1"/>
            </p:cNvPicPr>
            <p:nvPr/>
          </p:nvPicPr>
          <p:blipFill>
            <a:blip r:embed="rId7"/>
            <a:stretch>
              <a:fillRect/>
            </a:stretch>
          </p:blipFill>
          <p:spPr>
            <a:xfrm>
              <a:off x="292412" y="410632"/>
              <a:ext cx="3210488" cy="2060886"/>
            </a:xfrm>
            <a:prstGeom prst="rect">
              <a:avLst/>
            </a:prstGeom>
            <a:ln w="12700">
              <a:miter lim="400000"/>
            </a:ln>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bg/>
                                          </p:spTgt>
                                        </p:tgtEl>
                                        <p:attrNameLst>
                                          <p:attrName>style.visibility</p:attrName>
                                        </p:attrNameLst>
                                      </p:cBhvr>
                                      <p:to>
                                        <p:strVal val="visible"/>
                                      </p:to>
                                    </p:set>
                                    <p:animEffect transition="in" filter="fade">
                                      <p:cBhvr>
                                        <p:cTn id="17" dur="1000"/>
                                        <p:tgtEl>
                                          <p:spTgt spid="70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8">
                                            <p:txEl>
                                              <p:pRg st="0" end="0"/>
                                            </p:txEl>
                                          </p:spTgt>
                                        </p:tgtEl>
                                        <p:attrNameLst>
                                          <p:attrName>style.visibility</p:attrName>
                                        </p:attrNameLst>
                                      </p:cBhvr>
                                      <p:to>
                                        <p:strVal val="visible"/>
                                      </p:to>
                                    </p:set>
                                    <p:animEffect transition="in" filter="fade">
                                      <p:cBhvr>
                                        <p:cTn id="22" dur="1000"/>
                                        <p:tgtEl>
                                          <p:spTgt spid="7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8">
                                            <p:txEl>
                                              <p:pRg st="1" end="1"/>
                                            </p:txEl>
                                          </p:spTgt>
                                        </p:tgtEl>
                                        <p:attrNameLst>
                                          <p:attrName>style.visibility</p:attrName>
                                        </p:attrNameLst>
                                      </p:cBhvr>
                                      <p:to>
                                        <p:strVal val="visible"/>
                                      </p:to>
                                    </p:set>
                                    <p:animEffect transition="in" filter="fade">
                                      <p:cBhvr>
                                        <p:cTn id="27" dur="1000"/>
                                        <p:tgtEl>
                                          <p:spTgt spid="7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8">
                                            <p:txEl>
                                              <p:pRg st="2" end="2"/>
                                            </p:txEl>
                                          </p:spTgt>
                                        </p:tgtEl>
                                        <p:attrNameLst>
                                          <p:attrName>style.visibility</p:attrName>
                                        </p:attrNameLst>
                                      </p:cBhvr>
                                      <p:to>
                                        <p:strVal val="visible"/>
                                      </p:to>
                                    </p:set>
                                    <p:animEffect transition="in" filter="fade">
                                      <p:cBhvr>
                                        <p:cTn id="32" dur="1000"/>
                                        <p:tgtEl>
                                          <p:spTgt spid="708">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0"/>
                                        </p:tgtEl>
                                        <p:attrNameLst>
                                          <p:attrName>style.visibility</p:attrName>
                                        </p:attrNameLst>
                                      </p:cBhvr>
                                      <p:to>
                                        <p:strVal val="visible"/>
                                      </p:to>
                                    </p:set>
                                    <p:animEffect transition="in" filter="fade">
                                      <p:cBhvr>
                                        <p:cTn id="35" dur="500"/>
                                        <p:tgtEl>
                                          <p:spTgt spid="7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6"/>
                                        </p:tgtEl>
                                        <p:attrNameLst>
                                          <p:attrName>style.visibility</p:attrName>
                                        </p:attrNameLst>
                                      </p:cBhvr>
                                      <p:to>
                                        <p:strVal val="visible"/>
                                      </p:to>
                                    </p:set>
                                    <p:animEffect transition="in" filter="fade">
                                      <p:cBhvr>
                                        <p:cTn id="40" dur="500"/>
                                        <p:tgtEl>
                                          <p:spTgt spid="7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09">
                                            <p:bg/>
                                          </p:spTgt>
                                        </p:tgtEl>
                                        <p:attrNameLst>
                                          <p:attrName>style.visibility</p:attrName>
                                        </p:attrNameLst>
                                      </p:cBhvr>
                                      <p:to>
                                        <p:strVal val="visible"/>
                                      </p:to>
                                    </p:set>
                                    <p:animEffect transition="in" filter="fade">
                                      <p:cBhvr>
                                        <p:cTn id="45" dur="500"/>
                                        <p:tgtEl>
                                          <p:spTgt spid="709">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9">
                                            <p:txEl>
                                              <p:pRg st="0" end="0"/>
                                            </p:txEl>
                                          </p:spTgt>
                                        </p:tgtEl>
                                        <p:attrNameLst>
                                          <p:attrName>style.visibility</p:attrName>
                                        </p:attrNameLst>
                                      </p:cBhvr>
                                      <p:to>
                                        <p:strVal val="visible"/>
                                      </p:to>
                                    </p:set>
                                    <p:animEffect transition="in" filter="fade">
                                      <p:cBhvr>
                                        <p:cTn id="50" dur="500"/>
                                        <p:tgtEl>
                                          <p:spTgt spid="70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9">
                                            <p:txEl>
                                              <p:pRg st="1" end="1"/>
                                            </p:txEl>
                                          </p:spTgt>
                                        </p:tgtEl>
                                        <p:attrNameLst>
                                          <p:attrName>style.visibility</p:attrName>
                                        </p:attrNameLst>
                                      </p:cBhvr>
                                      <p:to>
                                        <p:strVal val="visible"/>
                                      </p:to>
                                    </p:set>
                                    <p:animEffect transition="in" filter="fade">
                                      <p:cBhvr>
                                        <p:cTn id="55" dur="500"/>
                                        <p:tgtEl>
                                          <p:spTgt spid="70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9">
                                            <p:txEl>
                                              <p:pRg st="2" end="2"/>
                                            </p:txEl>
                                          </p:spTgt>
                                        </p:tgtEl>
                                        <p:attrNameLst>
                                          <p:attrName>style.visibility</p:attrName>
                                        </p:attrNameLst>
                                      </p:cBhvr>
                                      <p:to>
                                        <p:strVal val="visible"/>
                                      </p:to>
                                    </p:set>
                                    <p:animEffect transition="in" filter="fade">
                                      <p:cBhvr>
                                        <p:cTn id="60" dur="500"/>
                                        <p:tgtEl>
                                          <p:spTgt spid="70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09">
                                            <p:txEl>
                                              <p:pRg st="3" end="3"/>
                                            </p:txEl>
                                          </p:spTgt>
                                        </p:tgtEl>
                                        <p:attrNameLst>
                                          <p:attrName>style.visibility</p:attrName>
                                        </p:attrNameLst>
                                      </p:cBhvr>
                                      <p:to>
                                        <p:strVal val="visible"/>
                                      </p:to>
                                    </p:set>
                                    <p:animEffect transition="in" filter="fade">
                                      <p:cBhvr>
                                        <p:cTn id="65" dur="500"/>
                                        <p:tgtEl>
                                          <p:spTgt spid="70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09">
                                            <p:txEl>
                                              <p:pRg st="4" end="4"/>
                                            </p:txEl>
                                          </p:spTgt>
                                        </p:tgtEl>
                                        <p:attrNameLst>
                                          <p:attrName>style.visibility</p:attrName>
                                        </p:attrNameLst>
                                      </p:cBhvr>
                                      <p:to>
                                        <p:strVal val="visible"/>
                                      </p:to>
                                    </p:set>
                                    <p:animEffect transition="in" filter="fade">
                                      <p:cBhvr>
                                        <p:cTn id="70" dur="500"/>
                                        <p:tgtEl>
                                          <p:spTgt spid="709">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9">
                                            <p:txEl>
                                              <p:pRg st="5" end="5"/>
                                            </p:txEl>
                                          </p:spTgt>
                                        </p:tgtEl>
                                        <p:attrNameLst>
                                          <p:attrName>style.visibility</p:attrName>
                                        </p:attrNameLst>
                                      </p:cBhvr>
                                      <p:to>
                                        <p:strVal val="visible"/>
                                      </p:to>
                                    </p:set>
                                    <p:animEffect transition="in" filter="fade">
                                      <p:cBhvr>
                                        <p:cTn id="75" dur="500"/>
                                        <p:tgtEl>
                                          <p:spTgt spid="709">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9">
                                            <p:txEl>
                                              <p:pRg st="6" end="6"/>
                                            </p:txEl>
                                          </p:spTgt>
                                        </p:tgtEl>
                                        <p:attrNameLst>
                                          <p:attrName>style.visibility</p:attrName>
                                        </p:attrNameLst>
                                      </p:cBhvr>
                                      <p:to>
                                        <p:strVal val="visible"/>
                                      </p:to>
                                    </p:set>
                                    <p:animEffect transition="in" filter="fade">
                                      <p:cBhvr>
                                        <p:cTn id="80" dur="500"/>
                                        <p:tgtEl>
                                          <p:spTgt spid="7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8" grpId="0" uiExpand="1" build="p" animBg="1"/>
      <p:bldP spid="706" grpId="0" animBg="1"/>
      <p:bldP spid="709"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3570889" y="2210135"/>
            <a:ext cx="17144600" cy="9816195"/>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3887562" y="2548376"/>
            <a:ext cx="16608875" cy="904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pPr>
            <a:r>
              <a:rPr lang="en-US" dirty="0"/>
              <a:t>- </a:t>
            </a:r>
            <a:r>
              <a:rPr lang="en-US" dirty="0" err="1"/>
              <a:t>ಮನೆಯ</a:t>
            </a:r>
            <a:r>
              <a:rPr lang="en-US" dirty="0"/>
              <a:t> </a:t>
            </a:r>
            <a:r>
              <a:rPr lang="en-US" dirty="0" err="1"/>
              <a:t>ಸದಸ್ಯರು</a:t>
            </a:r>
            <a:r>
              <a:rPr lang="en-US" dirty="0"/>
              <a:t> </a:t>
            </a:r>
            <a:r>
              <a:rPr lang="en-US" dirty="0" err="1"/>
              <a:t>ಮತ್ತೊಂದು</a:t>
            </a:r>
            <a:r>
              <a:rPr lang="en-US" dirty="0"/>
              <a:t> </a:t>
            </a:r>
            <a:r>
              <a:rPr lang="en-US" dirty="0" err="1"/>
              <a:t>ಕೋಣೆಯಲ್ಲಿ</a:t>
            </a:r>
            <a:r>
              <a:rPr lang="en-US" dirty="0"/>
              <a:t> </a:t>
            </a:r>
            <a:r>
              <a:rPr lang="en-US" dirty="0" err="1"/>
              <a:t>ಉಳಿದುಕೊಳ್ಳಬೇಕು</a:t>
            </a:r>
            <a:r>
              <a:rPr lang="en-US" dirty="0"/>
              <a:t> </a:t>
            </a:r>
            <a:r>
              <a:rPr lang="en-US" dirty="0" err="1"/>
              <a:t>ಅಥವಾ</a:t>
            </a:r>
            <a:r>
              <a:rPr lang="en-US" dirty="0"/>
              <a:t> </a:t>
            </a:r>
            <a:r>
              <a:rPr lang="en-US" dirty="0" err="1"/>
              <a:t>ರೋಗಿಯಿಂದ</a:t>
            </a:r>
            <a:r>
              <a:rPr lang="en-US" dirty="0"/>
              <a:t> </a:t>
            </a:r>
            <a:r>
              <a:rPr lang="en-US" dirty="0" err="1"/>
              <a:t>ಸಾಧ್ಯವಾದಷ್ಟು</a:t>
            </a:r>
            <a:r>
              <a:rPr lang="en-US" dirty="0"/>
              <a:t> </a:t>
            </a:r>
            <a:r>
              <a:rPr lang="en-US" dirty="0" err="1"/>
              <a:t>ಪ್ರತ್ಯೇಕವಾಗಿ</a:t>
            </a:r>
            <a:r>
              <a:rPr lang="en-US" dirty="0"/>
              <a:t> </a:t>
            </a:r>
            <a:r>
              <a:rPr lang="en-US" dirty="0" err="1"/>
              <a:t>ಇರಬೇಕು</a:t>
            </a:r>
            <a:r>
              <a:rPr lang="en-US" dirty="0"/>
              <a:t>.</a:t>
            </a:r>
            <a:endParaRPr lang="en-IN" dirty="0"/>
          </a:p>
          <a:p>
            <a:pPr algn="l">
              <a:lnSpc>
                <a:spcPct val="150000"/>
              </a:lnSpc>
            </a:pPr>
            <a:r>
              <a:rPr lang="en-US" dirty="0"/>
              <a:t>- </a:t>
            </a:r>
            <a:r>
              <a:rPr lang="en-US" dirty="0" err="1"/>
              <a:t>ಮನೆಯ</a:t>
            </a:r>
            <a:r>
              <a:rPr lang="en-US" dirty="0"/>
              <a:t> </a:t>
            </a:r>
            <a:r>
              <a:rPr lang="en-US" dirty="0" err="1"/>
              <a:t>ಇತರ</a:t>
            </a:r>
            <a:r>
              <a:rPr lang="en-US" dirty="0"/>
              <a:t> </a:t>
            </a:r>
            <a:r>
              <a:rPr lang="en-US" dirty="0" err="1"/>
              <a:t>ಸದಸ್ಯರು</a:t>
            </a:r>
            <a:r>
              <a:rPr lang="en-US" dirty="0"/>
              <a:t> </a:t>
            </a:r>
            <a:r>
              <a:rPr lang="en-US" dirty="0" err="1"/>
              <a:t>ಪ್ರತ್ಯೇಕ</a:t>
            </a:r>
            <a:r>
              <a:rPr lang="en-US" dirty="0"/>
              <a:t> </a:t>
            </a:r>
            <a:r>
              <a:rPr lang="en-US" dirty="0" err="1"/>
              <a:t>ಮಲಗುವ</a:t>
            </a:r>
            <a:r>
              <a:rPr lang="en-US" dirty="0"/>
              <a:t> </a:t>
            </a:r>
            <a:r>
              <a:rPr lang="en-US" dirty="0" err="1"/>
              <a:t>ಕೋಣೆ</a:t>
            </a:r>
            <a:r>
              <a:rPr lang="en-US" dirty="0"/>
              <a:t> </a:t>
            </a:r>
            <a:r>
              <a:rPr lang="en-US" dirty="0" err="1"/>
              <a:t>ಮತ್ತು</a:t>
            </a:r>
            <a:r>
              <a:rPr lang="en-US" dirty="0"/>
              <a:t> </a:t>
            </a:r>
            <a:r>
              <a:rPr lang="en-US" dirty="0" err="1"/>
              <a:t>ಸ್ನಾನದ</a:t>
            </a:r>
            <a:r>
              <a:rPr lang="en-US" dirty="0"/>
              <a:t> </a:t>
            </a:r>
            <a:r>
              <a:rPr lang="en-US" dirty="0" err="1"/>
              <a:t>ಕೋಣೆಯನ್ನು</a:t>
            </a:r>
            <a:r>
              <a:rPr lang="en-US" dirty="0"/>
              <a:t> </a:t>
            </a:r>
            <a:r>
              <a:rPr lang="en-US" dirty="0" err="1"/>
              <a:t>ಸಾಧ್ಯವಾದರೆ</a:t>
            </a:r>
            <a:r>
              <a:rPr lang="en-US" dirty="0"/>
              <a:t> </a:t>
            </a:r>
            <a:r>
              <a:rPr lang="en-US" dirty="0" err="1"/>
              <a:t>ಬಳಸಬೇಕು</a:t>
            </a:r>
            <a:r>
              <a:rPr lang="en-US" dirty="0"/>
              <a:t>.</a:t>
            </a:r>
            <a:endParaRPr lang="en-IN" dirty="0"/>
          </a:p>
          <a:p>
            <a:pPr algn="l">
              <a:lnSpc>
                <a:spcPct val="150000"/>
              </a:lnSpc>
            </a:pPr>
            <a:r>
              <a:rPr lang="en-US" dirty="0"/>
              <a:t>- </a:t>
            </a:r>
            <a:r>
              <a:rPr lang="en-US" dirty="0" err="1"/>
              <a:t>ಪ್ರತ್ಯೇಕ</a:t>
            </a:r>
            <a:r>
              <a:rPr lang="en-US" dirty="0"/>
              <a:t> </a:t>
            </a:r>
            <a:r>
              <a:rPr lang="en-US" dirty="0" err="1"/>
              <a:t>ವ್ಯವಸ್ಥೆಯಲ್ಲಿರುವವರು</a:t>
            </a:r>
            <a:r>
              <a:rPr lang="en-US" dirty="0"/>
              <a:t> </a:t>
            </a:r>
            <a:r>
              <a:rPr lang="en-US" dirty="0" err="1"/>
              <a:t>ಮನೆಯ</a:t>
            </a:r>
            <a:r>
              <a:rPr lang="en-US" dirty="0"/>
              <a:t> </a:t>
            </a:r>
            <a:r>
              <a:rPr lang="en-US" dirty="0" err="1"/>
              <a:t>ವಸ್ತುಗಳನ್ನು</a:t>
            </a:r>
            <a:r>
              <a:rPr lang="en-US" dirty="0"/>
              <a:t> </a:t>
            </a:r>
            <a:r>
              <a:rPr lang="en-US" dirty="0" err="1"/>
              <a:t>ಹಂಚಿಕೊಳ್ಳಬೇಡಿ</a:t>
            </a:r>
            <a:r>
              <a:rPr lang="en-US" dirty="0"/>
              <a:t>. </a:t>
            </a:r>
            <a:r>
              <a:rPr lang="en-US" dirty="0" err="1"/>
              <a:t>ಉದಾ</a:t>
            </a:r>
            <a:r>
              <a:rPr lang="en-US" dirty="0"/>
              <a:t>. </a:t>
            </a:r>
            <a:r>
              <a:rPr lang="en-US" dirty="0" err="1"/>
              <a:t>ಆಹಾರಗಳು</a:t>
            </a:r>
            <a:r>
              <a:rPr lang="en-US" dirty="0"/>
              <a:t>, </a:t>
            </a:r>
            <a:r>
              <a:rPr lang="en-US" dirty="0" err="1"/>
              <a:t>ಕುಡಿಯುವ</a:t>
            </a:r>
            <a:r>
              <a:rPr lang="en-US" dirty="0"/>
              <a:t> </a:t>
            </a:r>
            <a:r>
              <a:rPr lang="en-US" dirty="0" err="1"/>
              <a:t>ಲೋಟಗಳು</a:t>
            </a:r>
            <a:r>
              <a:rPr lang="en-US" dirty="0"/>
              <a:t>, </a:t>
            </a:r>
            <a:r>
              <a:rPr lang="en-US" dirty="0" err="1"/>
              <a:t>ಕಪ್‌ಗಳು</a:t>
            </a:r>
            <a:r>
              <a:rPr lang="en-US" dirty="0"/>
              <a:t>, </a:t>
            </a:r>
            <a:r>
              <a:rPr lang="en-US" dirty="0" err="1"/>
              <a:t>ತಿನ್ನುವ</a:t>
            </a:r>
            <a:r>
              <a:rPr lang="en-US" dirty="0"/>
              <a:t> </a:t>
            </a:r>
            <a:r>
              <a:rPr lang="en-US" dirty="0" err="1"/>
              <a:t>ಪಾತ್ರೆಗಳು</a:t>
            </a:r>
            <a:r>
              <a:rPr lang="en-US" dirty="0"/>
              <a:t>, </a:t>
            </a:r>
            <a:r>
              <a:rPr lang="en-US" dirty="0" err="1"/>
              <a:t>ಟವೆಲ್‌ಗಳು</a:t>
            </a:r>
            <a:r>
              <a:rPr lang="en-US" dirty="0"/>
              <a:t>, </a:t>
            </a:r>
            <a:r>
              <a:rPr lang="en-US" dirty="0" err="1"/>
              <a:t>ಕಂಬಳಿಗಳು</a:t>
            </a:r>
            <a:r>
              <a:rPr lang="en-US" dirty="0"/>
              <a:t>, </a:t>
            </a:r>
            <a:r>
              <a:rPr lang="en-US" dirty="0" err="1"/>
              <a:t>ಅಥವಾ</a:t>
            </a:r>
            <a:r>
              <a:rPr lang="en-US" dirty="0"/>
              <a:t> </a:t>
            </a:r>
            <a:r>
              <a:rPr lang="en-US" dirty="0" err="1"/>
              <a:t>ಇತರ</a:t>
            </a:r>
            <a:r>
              <a:rPr lang="en-US" dirty="0"/>
              <a:t> </a:t>
            </a:r>
            <a:r>
              <a:rPr lang="en-US" dirty="0" err="1"/>
              <a:t>ವಸ್ತುಗಳನ್ನು</a:t>
            </a:r>
            <a:r>
              <a:rPr lang="en-US" dirty="0"/>
              <a:t> </a:t>
            </a:r>
            <a:r>
              <a:rPr lang="en-US" dirty="0" err="1"/>
              <a:t>ಮನೆಯಲ್ಲಿರುವ</a:t>
            </a:r>
            <a:r>
              <a:rPr lang="en-US" dirty="0"/>
              <a:t> </a:t>
            </a:r>
            <a:r>
              <a:rPr lang="en-US" dirty="0" err="1"/>
              <a:t>ಇತರರೊಂದಿಗೆ</a:t>
            </a:r>
            <a:r>
              <a:rPr lang="en-US" dirty="0"/>
              <a:t> </a:t>
            </a:r>
            <a:r>
              <a:rPr lang="en-US" dirty="0" err="1"/>
              <a:t>ಹಂಚಿಕೊಳ್ಳಬಾರದು</a:t>
            </a:r>
            <a:r>
              <a:rPr lang="en-US" dirty="0"/>
              <a:t>.</a:t>
            </a:r>
            <a:endParaRPr lang="en-IN" dirty="0"/>
          </a:p>
          <a:p>
            <a:pPr algn="l">
              <a:lnSpc>
                <a:spcPct val="150000"/>
              </a:lnSpc>
            </a:pPr>
            <a:r>
              <a:rPr lang="en-US" dirty="0"/>
              <a:t>- </a:t>
            </a:r>
            <a:r>
              <a:rPr lang="en-US" dirty="0" err="1"/>
              <a:t>ಸಾಬೂನು</a:t>
            </a:r>
            <a:r>
              <a:rPr lang="en-US" dirty="0"/>
              <a:t> </a:t>
            </a:r>
            <a:r>
              <a:rPr lang="en-US" dirty="0" err="1"/>
              <a:t>ಮತ್ತು</a:t>
            </a:r>
            <a:r>
              <a:rPr lang="en-US" dirty="0"/>
              <a:t> </a:t>
            </a:r>
            <a:r>
              <a:rPr lang="en-US" dirty="0" err="1"/>
              <a:t>ನೀರು</a:t>
            </a:r>
            <a:r>
              <a:rPr lang="en-US" dirty="0"/>
              <a:t> </a:t>
            </a:r>
            <a:r>
              <a:rPr lang="en-US" dirty="0" err="1"/>
              <a:t>ಬಳಸಿ</a:t>
            </a:r>
            <a:r>
              <a:rPr lang="en-US" dirty="0"/>
              <a:t> </a:t>
            </a:r>
            <a:r>
              <a:rPr lang="en-US" dirty="0" err="1"/>
              <a:t>ಕೈಗಳನ್ನು</a:t>
            </a:r>
            <a:r>
              <a:rPr lang="en-US" dirty="0"/>
              <a:t> </a:t>
            </a:r>
            <a:r>
              <a:rPr lang="en-US" dirty="0" err="1"/>
              <a:t>ಸ್ವಚ್ಛವಾಗಿ</a:t>
            </a:r>
            <a:r>
              <a:rPr lang="en-US" dirty="0"/>
              <a:t> (40 </a:t>
            </a:r>
            <a:r>
              <a:rPr lang="en-US" dirty="0" err="1"/>
              <a:t>ಸೆಕೆಂಡುಗಳು</a:t>
            </a:r>
            <a:r>
              <a:rPr lang="en-US" dirty="0"/>
              <a:t>) </a:t>
            </a:r>
            <a:r>
              <a:rPr lang="en-US" dirty="0" err="1"/>
              <a:t>ಆಗಾಗ್ಗೆ</a:t>
            </a:r>
            <a:r>
              <a:rPr lang="en-US" dirty="0"/>
              <a:t> </a:t>
            </a:r>
            <a:r>
              <a:rPr lang="en-US" dirty="0" err="1"/>
              <a:t>ತೊಳೆಯಬೇಕು</a:t>
            </a:r>
            <a:r>
              <a:rPr lang="en-US" dirty="0"/>
              <a:t> </a:t>
            </a:r>
            <a:r>
              <a:rPr lang="en-US" dirty="0" err="1"/>
              <a:t>ಅಥವಾ</a:t>
            </a:r>
            <a:r>
              <a:rPr lang="en-US" dirty="0"/>
              <a:t> 70% </a:t>
            </a:r>
            <a:r>
              <a:rPr lang="en-US" dirty="0" err="1"/>
              <a:t>ರಷ್ಟು</a:t>
            </a:r>
            <a:r>
              <a:rPr lang="en-US" dirty="0"/>
              <a:t> </a:t>
            </a:r>
            <a:r>
              <a:rPr lang="en-US" dirty="0" err="1"/>
              <a:t>ಆಲ್ಕೋಹಾಲ್</a:t>
            </a:r>
            <a:r>
              <a:rPr lang="en-US" dirty="0"/>
              <a:t> </a:t>
            </a:r>
            <a:r>
              <a:rPr lang="en-US" dirty="0" err="1"/>
              <a:t>ಇರುವ</a:t>
            </a:r>
            <a:r>
              <a:rPr lang="en-US" dirty="0"/>
              <a:t> </a:t>
            </a:r>
            <a:r>
              <a:rPr lang="en-US" dirty="0" err="1"/>
              <a:t>ಹ್ಯಾಂಡ್</a:t>
            </a:r>
            <a:r>
              <a:rPr lang="en-US" dirty="0"/>
              <a:t>‌ </a:t>
            </a:r>
            <a:r>
              <a:rPr lang="en-US" dirty="0" err="1"/>
              <a:t>ಸ್ಯಾನಿಟೈಸರ್</a:t>
            </a:r>
            <a:r>
              <a:rPr lang="en-US" dirty="0"/>
              <a:t> </a:t>
            </a:r>
            <a:r>
              <a:rPr lang="en-US" dirty="0" err="1"/>
              <a:t>ಬಳಸಬೇಕಾಗುತ್ತದೆ</a:t>
            </a:r>
            <a:r>
              <a:rPr lang="en-US" dirty="0"/>
              <a:t>.</a:t>
            </a:r>
            <a:endParaRPr lang="en-IN" dirty="0"/>
          </a:p>
          <a:p>
            <a:pPr algn="l">
              <a:lnSpc>
                <a:spcPct val="150000"/>
              </a:lnSpc>
            </a:pPr>
            <a:r>
              <a:rPr lang="en-US" dirty="0"/>
              <a:t>- </a:t>
            </a:r>
            <a:r>
              <a:rPr lang="en-US" dirty="0" err="1"/>
              <a:t>ಪ್ರತ್ಯೇಕ</a:t>
            </a:r>
            <a:r>
              <a:rPr lang="en-US" dirty="0"/>
              <a:t> </a:t>
            </a:r>
            <a:r>
              <a:rPr lang="en-US" dirty="0" err="1"/>
              <a:t>ವ್ಯವಸ್ಥೆಯಲ್ಲಿರುವ</a:t>
            </a:r>
            <a:r>
              <a:rPr lang="en-US" dirty="0"/>
              <a:t> </a:t>
            </a:r>
            <a:r>
              <a:rPr lang="en-US" dirty="0" err="1"/>
              <a:t>ವ್ಯಕ್ತಿಯ</a:t>
            </a:r>
            <a:r>
              <a:rPr lang="en-US" dirty="0"/>
              <a:t> </a:t>
            </a:r>
            <a:r>
              <a:rPr lang="en-US" dirty="0" err="1"/>
              <a:t>ಜೊತೆಗೆ</a:t>
            </a:r>
            <a:r>
              <a:rPr lang="en-US" dirty="0"/>
              <a:t> </a:t>
            </a:r>
            <a:r>
              <a:rPr lang="en-US" dirty="0" err="1"/>
              <a:t>ಸಂಪರ್ಕಕ್ಕೆ</a:t>
            </a:r>
            <a:r>
              <a:rPr lang="en-US" dirty="0"/>
              <a:t> </a:t>
            </a:r>
            <a:r>
              <a:rPr lang="en-US" dirty="0" err="1"/>
              <a:t>ಬರಬೇಕಾದಾಗ</a:t>
            </a:r>
            <a:r>
              <a:rPr lang="en-US" dirty="0"/>
              <a:t>, </a:t>
            </a:r>
            <a:r>
              <a:rPr lang="en-US" dirty="0" err="1"/>
              <a:t>ಕುಟುಂಬದ</a:t>
            </a:r>
            <a:r>
              <a:rPr lang="en-US" dirty="0"/>
              <a:t> </a:t>
            </a:r>
            <a:r>
              <a:rPr lang="en-US" dirty="0" err="1"/>
              <a:t>ಸದಸ್ಯರು</a:t>
            </a:r>
            <a:r>
              <a:rPr lang="en-US" dirty="0"/>
              <a:t> </a:t>
            </a:r>
            <a:r>
              <a:rPr lang="en-US" dirty="0" err="1"/>
              <a:t>ಮೂರು</a:t>
            </a:r>
            <a:r>
              <a:rPr lang="en-US" dirty="0"/>
              <a:t> </a:t>
            </a:r>
            <a:r>
              <a:rPr lang="en-US" dirty="0" err="1"/>
              <a:t>ಪದರಗಳ</a:t>
            </a:r>
            <a:r>
              <a:rPr lang="en-US" dirty="0"/>
              <a:t> </a:t>
            </a:r>
            <a:r>
              <a:rPr lang="en-US" dirty="0" err="1"/>
              <a:t>ಮಾಸ್ಕ್</a:t>
            </a:r>
            <a:r>
              <a:rPr lang="en-US" dirty="0"/>
              <a:t>‌ </a:t>
            </a:r>
            <a:r>
              <a:rPr lang="en-US" dirty="0" err="1"/>
              <a:t>ಅನ್ನು</a:t>
            </a:r>
            <a:r>
              <a:rPr lang="en-US" dirty="0"/>
              <a:t> </a:t>
            </a:r>
            <a:r>
              <a:rPr lang="en-US" dirty="0" err="1"/>
              <a:t>ಸದಾಕಾಲ</a:t>
            </a:r>
            <a:r>
              <a:rPr lang="en-US" dirty="0"/>
              <a:t> </a:t>
            </a:r>
            <a:r>
              <a:rPr lang="en-US" dirty="0" err="1"/>
              <a:t>ಬಳಸಬೇಕಾಗುತ್ತದೆ</a:t>
            </a:r>
            <a:r>
              <a:rPr lang="en-US" dirty="0"/>
              <a:t>. </a:t>
            </a:r>
            <a:r>
              <a:rPr lang="en-US" dirty="0" err="1"/>
              <a:t>ವಿಲೇವಾರಿ</a:t>
            </a:r>
            <a:r>
              <a:rPr lang="en-US" dirty="0"/>
              <a:t> </a:t>
            </a:r>
            <a:r>
              <a:rPr lang="en-US" dirty="0" err="1"/>
              <a:t>ಮಾಡುವ</a:t>
            </a:r>
            <a:r>
              <a:rPr lang="en-US" dirty="0"/>
              <a:t> </a:t>
            </a:r>
            <a:r>
              <a:rPr lang="en-US" dirty="0" err="1"/>
              <a:t>ಮಾಸ್ಕ್‌ಗಳನ್ನು</a:t>
            </a:r>
            <a:r>
              <a:rPr lang="en-US" dirty="0"/>
              <a:t> </a:t>
            </a:r>
            <a:r>
              <a:rPr lang="en-US" dirty="0" err="1"/>
              <a:t>ಎಂದಿಗೂ</a:t>
            </a:r>
            <a:r>
              <a:rPr lang="en-US" dirty="0"/>
              <a:t> </a:t>
            </a:r>
            <a:r>
              <a:rPr lang="en-US" dirty="0" err="1"/>
              <a:t>ಮರುಬಳಸಬಾರದು</a:t>
            </a:r>
            <a:r>
              <a:rPr lang="en-US" dirty="0"/>
              <a:t>.</a:t>
            </a:r>
            <a:endParaRPr lang="en-IN" dirty="0"/>
          </a:p>
          <a:p>
            <a:pPr algn="l">
              <a:lnSpc>
                <a:spcPct val="150000"/>
              </a:lnSpc>
            </a:pPr>
            <a:r>
              <a:rPr lang="en-US" dirty="0"/>
              <a:t>- </a:t>
            </a:r>
            <a:r>
              <a:rPr lang="en-US" dirty="0" err="1"/>
              <a:t>ಬಳಸಿದ</a:t>
            </a:r>
            <a:r>
              <a:rPr lang="en-US" dirty="0"/>
              <a:t> </a:t>
            </a:r>
            <a:r>
              <a:rPr lang="en-US" dirty="0" err="1"/>
              <a:t>ಮಾಸ್ಕ್‌ಗಳು</a:t>
            </a:r>
            <a:r>
              <a:rPr lang="en-US" dirty="0"/>
              <a:t> </a:t>
            </a:r>
            <a:r>
              <a:rPr lang="en-US" dirty="0" err="1"/>
              <a:t>ಸೋಂಕು</a:t>
            </a:r>
            <a:r>
              <a:rPr lang="en-US" dirty="0"/>
              <a:t> </a:t>
            </a:r>
            <a:r>
              <a:rPr lang="en-US" dirty="0" err="1"/>
              <a:t>ತರುವ</a:t>
            </a:r>
            <a:r>
              <a:rPr lang="en-US" dirty="0"/>
              <a:t> </a:t>
            </a:r>
            <a:r>
              <a:rPr lang="en-US" dirty="0" err="1"/>
              <a:t>ಸಂಭಾವ್ಯತೆ</a:t>
            </a:r>
            <a:r>
              <a:rPr lang="en-US" dirty="0"/>
              <a:t> </a:t>
            </a:r>
            <a:r>
              <a:rPr lang="en-US" dirty="0" err="1"/>
              <a:t>ಇರಬಹುದು</a:t>
            </a:r>
            <a:r>
              <a:rPr lang="en-US" dirty="0"/>
              <a:t> </a:t>
            </a:r>
            <a:r>
              <a:rPr lang="en-US" dirty="0" err="1"/>
              <a:t>ಎಂದು</a:t>
            </a:r>
            <a:r>
              <a:rPr lang="en-US" dirty="0"/>
              <a:t> </a:t>
            </a:r>
            <a:r>
              <a:rPr lang="en-US" dirty="0" err="1"/>
              <a:t>ಪರಿಗಣಿಸಬೇಕಾಗುತ್ತದೆ</a:t>
            </a:r>
            <a:r>
              <a:rPr lang="en-US" dirty="0"/>
              <a:t>. </a:t>
            </a:r>
            <a:r>
              <a:rPr lang="en-US" dirty="0" err="1"/>
              <a:t>ಮಾಸ್ಕ್‌ಗಳನ್ನು</a:t>
            </a:r>
            <a:r>
              <a:rPr lang="en-US" dirty="0"/>
              <a:t> </a:t>
            </a:r>
            <a:r>
              <a:rPr lang="en-US" dirty="0" err="1"/>
              <a:t>ಮನೆಯ</a:t>
            </a:r>
            <a:r>
              <a:rPr lang="en-US" dirty="0"/>
              <a:t> </a:t>
            </a:r>
            <a:r>
              <a:rPr lang="en-US" dirty="0" err="1"/>
              <a:t>ಬ್ಲೀಚ್</a:t>
            </a:r>
            <a:r>
              <a:rPr lang="en-US" dirty="0"/>
              <a:t> </a:t>
            </a:r>
            <a:r>
              <a:rPr lang="en-US" dirty="0" err="1"/>
              <a:t>ದ್ರಾವಣದಲ್ಲಿ</a:t>
            </a:r>
            <a:r>
              <a:rPr lang="en-US" dirty="0"/>
              <a:t> </a:t>
            </a:r>
            <a:r>
              <a:rPr lang="en-US" dirty="0" err="1"/>
              <a:t>ಮುಳುಗಿಸಿದ</a:t>
            </a:r>
            <a:r>
              <a:rPr lang="en-US" dirty="0"/>
              <a:t> </a:t>
            </a:r>
            <a:r>
              <a:rPr lang="en-US" dirty="0" err="1"/>
              <a:t>ನಂತರ</a:t>
            </a:r>
            <a:r>
              <a:rPr lang="en-US" dirty="0"/>
              <a:t> </a:t>
            </a:r>
            <a:r>
              <a:rPr lang="en-US" dirty="0" err="1"/>
              <a:t>ವಿಲೇವಾರಿ</a:t>
            </a:r>
            <a:r>
              <a:rPr lang="en-US" dirty="0"/>
              <a:t> </a:t>
            </a:r>
            <a:r>
              <a:rPr lang="en-US" dirty="0" err="1"/>
              <a:t>ಮಾಡಬೇಕು</a:t>
            </a:r>
            <a:r>
              <a:rPr lang="en-US" dirty="0"/>
              <a:t> </a:t>
            </a:r>
            <a:r>
              <a:rPr lang="en-US" dirty="0" err="1"/>
              <a:t>ಮತ್ತು</a:t>
            </a:r>
            <a:r>
              <a:rPr lang="en-US" dirty="0"/>
              <a:t> </a:t>
            </a:r>
            <a:r>
              <a:rPr lang="en-US" dirty="0" err="1"/>
              <a:t>ನಂತರ</a:t>
            </a:r>
            <a:r>
              <a:rPr lang="en-US" dirty="0"/>
              <a:t> </a:t>
            </a:r>
            <a:r>
              <a:rPr lang="en-US" dirty="0" err="1"/>
              <a:t>ಅದನ್ನು</a:t>
            </a:r>
            <a:r>
              <a:rPr lang="en-US" dirty="0"/>
              <a:t> </a:t>
            </a:r>
            <a:r>
              <a:rPr lang="en-US" dirty="0" err="1"/>
              <a:t>ಕಸದಬಿಟ್ಟಿಗೆ</a:t>
            </a:r>
            <a:r>
              <a:rPr lang="en-US" dirty="0"/>
              <a:t> </a:t>
            </a:r>
            <a:r>
              <a:rPr lang="en-US" dirty="0" err="1"/>
              <a:t>ಎಸೆಯಬೇಕು</a:t>
            </a:r>
            <a:r>
              <a:rPr lang="en-US" dirty="0"/>
              <a:t>.</a:t>
            </a:r>
            <a:endParaRPr lang="en-IN" dirty="0"/>
          </a:p>
          <a:p>
            <a:pPr algn="l">
              <a:lnSpc>
                <a:spcPct val="150000"/>
              </a:lnSpc>
            </a:pPr>
            <a:r>
              <a:rPr lang="en-US" dirty="0"/>
              <a:t>- </a:t>
            </a:r>
            <a:r>
              <a:rPr lang="en-US" dirty="0" err="1"/>
              <a:t>ಸಣ್ಣ</a:t>
            </a:r>
            <a:r>
              <a:rPr lang="en-US" dirty="0"/>
              <a:t> </a:t>
            </a:r>
            <a:r>
              <a:rPr lang="en-US" dirty="0" err="1"/>
              <a:t>ಮಕ್ಕಳು</a:t>
            </a:r>
            <a:r>
              <a:rPr lang="en-US" dirty="0"/>
              <a:t> </a:t>
            </a:r>
            <a:r>
              <a:rPr lang="en-US" dirty="0" err="1"/>
              <a:t>ಮಾಸ್ಕ್‌ಗಳ</a:t>
            </a:r>
            <a:r>
              <a:rPr lang="en-US" dirty="0"/>
              <a:t> </a:t>
            </a:r>
            <a:r>
              <a:rPr lang="en-US" dirty="0" err="1"/>
              <a:t>ಜೊತಗೆ</a:t>
            </a:r>
            <a:r>
              <a:rPr lang="en-US" dirty="0"/>
              <a:t> </a:t>
            </a:r>
            <a:r>
              <a:rPr lang="en-US" dirty="0" err="1"/>
              <a:t>ಆಟವಾಡಲು</a:t>
            </a:r>
            <a:r>
              <a:rPr lang="en-US" dirty="0"/>
              <a:t> </a:t>
            </a:r>
            <a:r>
              <a:rPr lang="en-US" dirty="0" err="1"/>
              <a:t>ಅವಕಾಶ</a:t>
            </a:r>
            <a:r>
              <a:rPr lang="en-US" dirty="0"/>
              <a:t> </a:t>
            </a:r>
            <a:r>
              <a:rPr lang="en-US" dirty="0" err="1"/>
              <a:t>ಕೊಡಬೇಡಿ</a:t>
            </a:r>
            <a:r>
              <a:rPr lang="en-US" dirty="0"/>
              <a:t>.</a:t>
            </a:r>
            <a:r>
              <a:rPr lang="en-IN" sz="2800" dirty="0"/>
              <a:t> </a:t>
            </a:r>
            <a:endParaRPr sz="2700" b="0" cap="none" dirty="0">
              <a:latin typeface="Arial" panose="020B0604020202020204" pitchFamily="34" charset="0"/>
              <a:cs typeface="Arial" panose="020B0604020202020204" pitchFamily="34" charset="0"/>
            </a:endParaRP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720885" y="4758"/>
            <a:ext cx="19663996" cy="3888817"/>
            <a:chOff x="4720885" y="4758"/>
            <a:chExt cx="196639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720885" y="476490"/>
              <a:ext cx="14844608" cy="1352310"/>
              <a:chOff x="4720885" y="476490"/>
              <a:chExt cx="14844608" cy="1352310"/>
            </a:xfrm>
          </p:grpSpPr>
          <p:sp>
            <p:nvSpPr>
              <p:cNvPr id="721" name="Rounded Rectangle"/>
              <p:cNvSpPr/>
              <p:nvPr/>
            </p:nvSpPr>
            <p:spPr>
              <a:xfrm>
                <a:off x="4720885" y="476490"/>
                <a:ext cx="14844608" cy="1352310"/>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4907058" y="710866"/>
                <a:ext cx="14569886" cy="847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10000"/>
                  </a:lnSpc>
                  <a:defRPr sz="3600" cap="all" spc="96">
                    <a:solidFill>
                      <a:srgbClr val="002135"/>
                    </a:solidFill>
                  </a:defRPr>
                </a:lvl1pPr>
              </a:lstStyle>
              <a:p>
                <a:r>
                  <a:rPr lang="en-US" sz="4400" dirty="0" err="1"/>
                  <a:t>ಮನೆಯಲ್ಲೇ</a:t>
                </a:r>
                <a:r>
                  <a:rPr lang="en-US" sz="4400" dirty="0"/>
                  <a:t> </a:t>
                </a:r>
                <a:r>
                  <a:rPr lang="en-US" sz="4400" dirty="0" err="1"/>
                  <a:t>ಪ್ರತ್ಯೇಕವ್ಯವಸ್ಥೆ</a:t>
                </a:r>
                <a:r>
                  <a:rPr lang="en-US" sz="4400" dirty="0"/>
                  <a:t>: </a:t>
                </a:r>
                <a:r>
                  <a:rPr lang="en-US" sz="4400" dirty="0" err="1"/>
                  <a:t>ಕುಟುಂಬ</a:t>
                </a:r>
                <a:r>
                  <a:rPr lang="en-US" sz="4400" dirty="0"/>
                  <a:t> </a:t>
                </a:r>
                <a:r>
                  <a:rPr lang="en-US" sz="4400" dirty="0" err="1"/>
                  <a:t>ಸದಸ್ಯರಿಗಾಗಿ</a:t>
                </a:r>
                <a:r>
                  <a:rPr lang="en-US" sz="4400" dirty="0"/>
                  <a:t> </a:t>
                </a:r>
                <a:r>
                  <a:rPr lang="en-US" sz="4400" dirty="0" err="1"/>
                  <a:t>ಸುರಕ್ಷಿತವಾಗಿ</a:t>
                </a:r>
                <a:r>
                  <a:rPr lang="en-US" sz="4400" dirty="0"/>
                  <a:t> </a:t>
                </a:r>
                <a:r>
                  <a:rPr lang="en-US" sz="4400" dirty="0" err="1"/>
                  <a:t>ಇರಿ</a:t>
                </a:r>
                <a:r>
                  <a:rPr lang="en-IN" sz="4400" dirty="0"/>
                  <a:t> </a:t>
                </a:r>
                <a:endParaRPr sz="44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9582310" y="2185282"/>
              <a:ext cx="5219379"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en-US" dirty="0" err="1"/>
                <a:t>ಅಭ್ಯಾಸ</a:t>
              </a:r>
              <a:r>
                <a:rPr lang="en-US" dirty="0"/>
                <a:t> 5</a:t>
              </a:r>
              <a:r>
                <a:rPr lang="en-IN" dirty="0"/>
                <a:t> </a:t>
              </a:r>
              <a:endParaRPr b="0" dirty="0">
                <a:latin typeface="Arial" panose="020B0604020202020204" pitchFamily="34" charset="0"/>
                <a:cs typeface="Arial" panose="020B0604020202020204" pitchFamily="34" charset="0"/>
              </a:endParaRPr>
            </a:p>
          </p:txBody>
        </p:sp>
        <p:sp>
          <p:nvSpPr>
            <p:cNvPr id="749" name="STIGMA AND DISCRIMINATION"/>
            <p:cNvSpPr txBox="1"/>
            <p:nvPr/>
          </p:nvSpPr>
          <p:spPr>
            <a:xfrm>
              <a:off x="10055998" y="4003363"/>
              <a:ext cx="427200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en-US" sz="3600" dirty="0" err="1"/>
                <a:t>ಮೌಢ್ಯ</a:t>
              </a:r>
              <a:r>
                <a:rPr lang="en-US" sz="3600" dirty="0"/>
                <a:t> </a:t>
              </a:r>
              <a:r>
                <a:rPr lang="en-US" sz="3600" dirty="0" err="1"/>
                <a:t>ಮತ್ತು</a:t>
              </a:r>
              <a:r>
                <a:rPr lang="en-US" sz="3600" dirty="0"/>
                <a:t> </a:t>
              </a:r>
              <a:r>
                <a:rPr lang="en-US" sz="3600" dirty="0" err="1"/>
                <a:t>ತಾರತಮ್ಯ</a:t>
              </a:r>
              <a:r>
                <a:rPr lang="en-IN" sz="3600" dirty="0"/>
                <a:t> </a:t>
              </a:r>
              <a:endParaRPr sz="3600" b="0" dirty="0">
                <a:latin typeface="Arial" panose="020B0604020202020204" pitchFamily="34" charset="0"/>
                <a:cs typeface="Arial" panose="020B0604020202020204" pitchFamily="34" charset="0"/>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7844619" y="10462672"/>
              <a:ext cx="2870979" cy="71814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en-US" sz="4000" dirty="0" err="1"/>
                <a:t>ಮೌಢ್ಯ</a:t>
              </a:r>
              <a:r>
                <a:rPr lang="en-US" sz="4000" dirty="0"/>
                <a:t> </a:t>
              </a:r>
              <a:r>
                <a:rPr lang="en-US" sz="4000" dirty="0" err="1"/>
                <a:t>ಏಕಿದೆ</a:t>
              </a:r>
              <a:r>
                <a:rPr lang="en-US" sz="4000" dirty="0"/>
                <a:t>?</a:t>
              </a:r>
              <a:r>
                <a:rPr lang="en-IN" sz="4000" dirty="0"/>
                <a:t> </a:t>
              </a:r>
              <a:endParaRPr sz="4000" dirty="0"/>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1093331" y="10462672"/>
              <a:ext cx="38728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en-US" sz="4000" dirty="0" err="1"/>
                <a:t>ಮೌಢ್ಯ</a:t>
              </a:r>
              <a:r>
                <a:rPr lang="en-US" sz="4000" dirty="0"/>
                <a:t> </a:t>
              </a:r>
              <a:r>
                <a:rPr lang="en-US" sz="4000" dirty="0" err="1"/>
                <a:t>ಎಂದರೇನು</a:t>
              </a:r>
              <a:r>
                <a:rPr lang="en-US" sz="4000" dirty="0"/>
                <a:t>?</a:t>
              </a:r>
              <a:r>
                <a:rPr lang="en-IN" dirty="0"/>
                <a:t> </a:t>
              </a:r>
              <a:endParaRPr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2601605" y="10478863"/>
              <a:ext cx="500457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en-US" sz="4000" dirty="0" err="1"/>
                <a:t>ಮೌಢ್ಯದಿಂದ</a:t>
              </a:r>
              <a:r>
                <a:rPr lang="en-US" sz="4000" dirty="0"/>
                <a:t> </a:t>
              </a:r>
              <a:r>
                <a:rPr lang="en-US" sz="4000" dirty="0" err="1"/>
                <a:t>ಏನಾಗುತ್ತದೆ</a:t>
              </a:r>
              <a:r>
                <a:rPr lang="en-US" sz="4000" dirty="0"/>
                <a:t>?</a:t>
              </a:r>
              <a:r>
                <a:rPr lang="en-IN" sz="4000" dirty="0"/>
                <a:t> </a:t>
              </a:r>
              <a:endParaRPr sz="4000" dirty="0"/>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8660394" y="10462672"/>
              <a:ext cx="5387693" cy="71814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en-US" sz="4000" dirty="0"/>
                <a:t>FLW </a:t>
              </a:r>
              <a:r>
                <a:rPr lang="en-US" sz="4000" dirty="0" err="1"/>
                <a:t>ಏನು</a:t>
              </a:r>
              <a:r>
                <a:rPr lang="en-US" sz="4000" dirty="0"/>
                <a:t> </a:t>
              </a:r>
              <a:r>
                <a:rPr lang="en-US" sz="4000" dirty="0" err="1"/>
                <a:t>ಮಾಡಬಹುದು</a:t>
              </a:r>
              <a:r>
                <a:rPr lang="en-US" sz="4000" dirty="0"/>
                <a:t>?</a:t>
              </a:r>
              <a:r>
                <a:rPr lang="en-IN" sz="4000" dirty="0"/>
                <a:t> </a:t>
              </a:r>
              <a:endParaRPr sz="4000" dirty="0"/>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461888" y="3299107"/>
            <a:ext cx="14142218" cy="9395656"/>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5616952" y="3532100"/>
            <a:ext cx="14028032" cy="8905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150000"/>
              </a:lnSpc>
            </a:pPr>
            <a:r>
              <a:rPr lang="en-US" sz="3200" dirty="0"/>
              <a:t>- </a:t>
            </a:r>
            <a:r>
              <a:rPr lang="en-US" sz="3200" dirty="0" err="1"/>
              <a:t>ಅನಾರೋಗ್ಯ</a:t>
            </a:r>
            <a:r>
              <a:rPr lang="en-US" sz="3200" dirty="0"/>
              <a:t> </a:t>
            </a:r>
            <a:r>
              <a:rPr lang="en-US" sz="3200" dirty="0" err="1"/>
              <a:t>ಕಾಡುವುದು</a:t>
            </a:r>
            <a:r>
              <a:rPr lang="en-US" sz="3200" dirty="0"/>
              <a:t> </a:t>
            </a:r>
            <a:r>
              <a:rPr lang="en-US" sz="3200" dirty="0" err="1"/>
              <a:t>ಮತ್ತು</a:t>
            </a:r>
            <a:r>
              <a:rPr lang="en-US" sz="3200" dirty="0"/>
              <a:t> </a:t>
            </a:r>
            <a:r>
              <a:rPr lang="en-US" sz="3200" dirty="0" err="1"/>
              <a:t>ಸತ್ತುಹೋಗುವುದು</a:t>
            </a:r>
            <a:endParaRPr lang="en-IN" sz="3200" dirty="0"/>
          </a:p>
          <a:p>
            <a:pPr algn="l">
              <a:lnSpc>
                <a:spcPct val="150000"/>
              </a:lnSpc>
            </a:pPr>
            <a:r>
              <a:rPr lang="en-US" sz="3200" dirty="0"/>
              <a:t>- </a:t>
            </a:r>
            <a:r>
              <a:rPr lang="en-US" sz="3200" dirty="0" err="1"/>
              <a:t>ಆರೈಕೆಯಲ್ಲಿರುವಾಗ</a:t>
            </a:r>
            <a:r>
              <a:rPr lang="en-US" sz="3200" dirty="0"/>
              <a:t> </a:t>
            </a:r>
            <a:r>
              <a:rPr lang="en-US" sz="3200" dirty="0" err="1"/>
              <a:t>ಸೋಂಕು</a:t>
            </a:r>
            <a:r>
              <a:rPr lang="en-US" sz="3200" dirty="0"/>
              <a:t> </a:t>
            </a:r>
            <a:r>
              <a:rPr lang="en-US" sz="3200" dirty="0" err="1"/>
              <a:t>ತಗಲಿರುವ</a:t>
            </a:r>
            <a:r>
              <a:rPr lang="en-US" sz="3200" dirty="0"/>
              <a:t> </a:t>
            </a:r>
            <a:r>
              <a:rPr lang="en-US" sz="3200" dirty="0" err="1"/>
              <a:t>ಭಯದ</a:t>
            </a:r>
            <a:r>
              <a:rPr lang="en-US" sz="3200" dirty="0"/>
              <a:t> </a:t>
            </a:r>
            <a:r>
              <a:rPr lang="en-US" sz="3200" dirty="0" err="1"/>
              <a:t>ಕಾರಣದಿಂದ</a:t>
            </a:r>
            <a:r>
              <a:rPr lang="en-US" sz="3200" dirty="0"/>
              <a:t> </a:t>
            </a:r>
            <a:r>
              <a:rPr lang="en-US" sz="3200" dirty="0" err="1"/>
              <a:t>ಆರೋಗ್ಯ</a:t>
            </a:r>
            <a:r>
              <a:rPr lang="en-US" sz="3200" dirty="0"/>
              <a:t> </a:t>
            </a:r>
            <a:r>
              <a:rPr lang="en-US" sz="3200" dirty="0" err="1"/>
              <a:t>ಸೇವೆಗಳಿಗಾಗಿ</a:t>
            </a:r>
            <a:r>
              <a:rPr lang="en-US" sz="3200" dirty="0"/>
              <a:t> </a:t>
            </a:r>
            <a:r>
              <a:rPr lang="en-US" sz="3200" dirty="0" err="1"/>
              <a:t>ಹೋಗಬೇಡಿ</a:t>
            </a:r>
            <a:endParaRPr lang="en-IN" sz="3200" dirty="0"/>
          </a:p>
          <a:p>
            <a:pPr algn="l">
              <a:lnSpc>
                <a:spcPct val="150000"/>
              </a:lnSpc>
            </a:pPr>
            <a:r>
              <a:rPr lang="en-US" sz="3200" dirty="0"/>
              <a:t>- </a:t>
            </a:r>
            <a:r>
              <a:rPr lang="en-US" sz="3200" dirty="0" err="1"/>
              <a:t>ಜೀವನೋಪಾಯ</a:t>
            </a:r>
            <a:r>
              <a:rPr lang="en-US" sz="3200" dirty="0"/>
              <a:t> </a:t>
            </a:r>
            <a:r>
              <a:rPr lang="en-US" sz="3200" dirty="0" err="1"/>
              <a:t>ಕಳೆದುಕೊಳ್ಳುವುದು</a:t>
            </a:r>
            <a:r>
              <a:rPr lang="en-US" sz="3200" dirty="0"/>
              <a:t>, </a:t>
            </a:r>
            <a:r>
              <a:rPr lang="en-US" sz="3200" dirty="0" err="1"/>
              <a:t>ಪ್ರತ್ಯೇಕ</a:t>
            </a:r>
            <a:r>
              <a:rPr lang="en-US" sz="3200" dirty="0"/>
              <a:t> </a:t>
            </a:r>
            <a:r>
              <a:rPr lang="en-US" sz="3200" dirty="0" err="1"/>
              <a:t>ವ್ಯವಸ್ಥೆಯಲ್ಲಿರುವಾಗ</a:t>
            </a:r>
            <a:r>
              <a:rPr lang="en-US" sz="3200" dirty="0"/>
              <a:t> </a:t>
            </a:r>
            <a:r>
              <a:rPr lang="en-US" sz="3200" dirty="0" err="1"/>
              <a:t>ಕೆಲಸ</a:t>
            </a:r>
            <a:r>
              <a:rPr lang="en-US" sz="3200" dirty="0"/>
              <a:t> </a:t>
            </a:r>
            <a:r>
              <a:rPr lang="en-US" sz="3200" dirty="0" err="1"/>
              <a:t>ಮಾಡಲು</a:t>
            </a:r>
            <a:r>
              <a:rPr lang="en-US" sz="3200" dirty="0"/>
              <a:t> </a:t>
            </a:r>
            <a:r>
              <a:rPr lang="en-US" sz="3200" dirty="0" err="1"/>
              <a:t>ಸಾಧ್ಯವಾಗದೆ</a:t>
            </a:r>
            <a:r>
              <a:rPr lang="en-US" sz="3200" dirty="0"/>
              <a:t> </a:t>
            </a:r>
            <a:r>
              <a:rPr lang="en-US" sz="3200" dirty="0" err="1"/>
              <a:t>ಇರುವುದು</a:t>
            </a:r>
            <a:r>
              <a:rPr lang="en-US" sz="3200" dirty="0"/>
              <a:t>, </a:t>
            </a:r>
            <a:r>
              <a:rPr lang="en-US" sz="3200" dirty="0" err="1"/>
              <a:t>ಮತ್ತು</a:t>
            </a:r>
            <a:r>
              <a:rPr lang="en-US" sz="3200" dirty="0"/>
              <a:t> </a:t>
            </a:r>
            <a:r>
              <a:rPr lang="en-US" sz="3200" dirty="0" err="1"/>
              <a:t>ಕೆಲಸದಿಂದ</a:t>
            </a:r>
            <a:r>
              <a:rPr lang="en-US" sz="3200" dirty="0"/>
              <a:t> </a:t>
            </a:r>
            <a:r>
              <a:rPr lang="en-US" sz="3200" dirty="0" err="1"/>
              <a:t>ತೆಗೆದು</a:t>
            </a:r>
            <a:r>
              <a:rPr lang="en-US" sz="3200" dirty="0"/>
              <a:t> </a:t>
            </a:r>
            <a:r>
              <a:rPr lang="en-US" sz="3200" dirty="0" err="1"/>
              <a:t>ಹಾಕುವ</a:t>
            </a:r>
            <a:r>
              <a:rPr lang="en-US" sz="3200" dirty="0"/>
              <a:t> </a:t>
            </a:r>
            <a:r>
              <a:rPr lang="en-US" sz="3200" dirty="0" err="1"/>
              <a:t>ಭಯ</a:t>
            </a:r>
            <a:endParaRPr lang="en-IN" sz="3200" dirty="0"/>
          </a:p>
          <a:p>
            <a:pPr algn="l">
              <a:lnSpc>
                <a:spcPct val="150000"/>
              </a:lnSpc>
            </a:pPr>
            <a:r>
              <a:rPr lang="en-US" sz="3200" dirty="0"/>
              <a:t>- </a:t>
            </a:r>
            <a:r>
              <a:rPr lang="en-US" sz="3200" dirty="0" err="1"/>
              <a:t>ರೋಗ</a:t>
            </a:r>
            <a:r>
              <a:rPr lang="en-US" sz="3200" dirty="0"/>
              <a:t> </a:t>
            </a:r>
            <a:r>
              <a:rPr lang="en-US" sz="3200" dirty="0" err="1"/>
              <a:t>ಇರುವ</a:t>
            </a:r>
            <a:r>
              <a:rPr lang="en-US" sz="3200" dirty="0"/>
              <a:t> </a:t>
            </a:r>
            <a:r>
              <a:rPr lang="en-US" sz="3200" dirty="0" err="1"/>
              <a:t>ಕಾರಣದಿಂದ</a:t>
            </a:r>
            <a:r>
              <a:rPr lang="en-US" sz="3200" dirty="0"/>
              <a:t> </a:t>
            </a:r>
            <a:r>
              <a:rPr lang="en-US" sz="3200" dirty="0" err="1"/>
              <a:t>ಸಾಮಾಜಿಕವಾಗಿ</a:t>
            </a:r>
            <a:r>
              <a:rPr lang="en-US" sz="3200" dirty="0"/>
              <a:t> </a:t>
            </a:r>
            <a:r>
              <a:rPr lang="en-US" sz="3200" dirty="0" err="1"/>
              <a:t>ಪ್ರತ್ಯೇಕಿಸುವ</a:t>
            </a:r>
            <a:r>
              <a:rPr lang="en-US" sz="3200" dirty="0"/>
              <a:t>/</a:t>
            </a:r>
            <a:r>
              <a:rPr lang="en-US" sz="3200" dirty="0" err="1"/>
              <a:t>ಪ್ರತ್ಯೇಕ</a:t>
            </a:r>
            <a:r>
              <a:rPr lang="en-US" sz="3200" dirty="0"/>
              <a:t> </a:t>
            </a:r>
            <a:r>
              <a:rPr lang="en-US" sz="3200" dirty="0" err="1"/>
              <a:t>ವ್ಯವಸ್ಥೆಯಲ್ಲಿಡುವ</a:t>
            </a:r>
            <a:r>
              <a:rPr lang="en-US" sz="3200" dirty="0"/>
              <a:t> </a:t>
            </a:r>
            <a:r>
              <a:rPr lang="en-US" sz="3200" dirty="0" err="1"/>
              <a:t>ಭಯ</a:t>
            </a:r>
            <a:endParaRPr lang="en-IN" sz="3200" dirty="0"/>
          </a:p>
          <a:p>
            <a:pPr algn="l">
              <a:lnSpc>
                <a:spcPct val="150000"/>
              </a:lnSpc>
            </a:pPr>
            <a:r>
              <a:rPr lang="en-US" sz="3200" dirty="0"/>
              <a:t>- </a:t>
            </a:r>
            <a:r>
              <a:rPr lang="en-US" sz="3200" dirty="0" err="1"/>
              <a:t>ಪ್ರೀತಿಪಾತ್ರರನ್ನು</a:t>
            </a:r>
            <a:r>
              <a:rPr lang="en-US" sz="3200" dirty="0"/>
              <a:t> </a:t>
            </a:r>
            <a:r>
              <a:rPr lang="en-US" sz="3200" dirty="0" err="1"/>
              <a:t>ರಕ್ಷಿಸಲಾಗದ</a:t>
            </a:r>
            <a:r>
              <a:rPr lang="en-US" sz="3200" dirty="0"/>
              <a:t> </a:t>
            </a:r>
            <a:r>
              <a:rPr lang="en-US" sz="3200" dirty="0" err="1"/>
              <a:t>ಅಸಹಾಯಕತೆ</a:t>
            </a:r>
            <a:r>
              <a:rPr lang="en-US" sz="3200" dirty="0"/>
              <a:t> </a:t>
            </a:r>
            <a:r>
              <a:rPr lang="en-US" sz="3200" dirty="0" err="1"/>
              <a:t>ಭಾವನೆ</a:t>
            </a:r>
            <a:r>
              <a:rPr lang="en-US" sz="3200" dirty="0"/>
              <a:t> </a:t>
            </a:r>
            <a:r>
              <a:rPr lang="en-US" sz="3200" dirty="0" err="1"/>
              <a:t>ಮತ್ತು</a:t>
            </a:r>
            <a:r>
              <a:rPr lang="en-US" sz="3200" dirty="0"/>
              <a:t> </a:t>
            </a:r>
            <a:r>
              <a:rPr lang="en-US" sz="3200" dirty="0" err="1"/>
              <a:t>ವೈರಸ್</a:t>
            </a:r>
            <a:r>
              <a:rPr lang="en-US" sz="3200" dirty="0"/>
              <a:t> </a:t>
            </a:r>
            <a:r>
              <a:rPr lang="en-US" sz="3200" dirty="0" err="1"/>
              <a:t>ಅಥವಾ</a:t>
            </a:r>
            <a:r>
              <a:rPr lang="en-US" sz="3200" dirty="0"/>
              <a:t> </a:t>
            </a:r>
            <a:r>
              <a:rPr lang="en-US" sz="3200" dirty="0" err="1"/>
              <a:t>ಪ್ರತ್ಯೇಕ</a:t>
            </a:r>
            <a:r>
              <a:rPr lang="en-US" sz="3200" dirty="0"/>
              <a:t> </a:t>
            </a:r>
            <a:r>
              <a:rPr lang="en-US" sz="3200" dirty="0" err="1"/>
              <a:t>ವ್ಯವಸ್ಥೆಯಲ್ಲಿರುವಾಗ</a:t>
            </a:r>
            <a:r>
              <a:rPr lang="en-US" sz="3200" dirty="0"/>
              <a:t> </a:t>
            </a:r>
            <a:r>
              <a:rPr lang="en-US" sz="3200" dirty="0" err="1"/>
              <a:t>ಪ್ರತ್ಯೇಕಗೊಳಿಸಿದ</a:t>
            </a:r>
            <a:r>
              <a:rPr lang="en-US" sz="3200" dirty="0"/>
              <a:t> </a:t>
            </a:r>
            <a:r>
              <a:rPr lang="en-US" sz="3200" dirty="0" err="1"/>
              <a:t>ಕಾರಣದಿಂದ</a:t>
            </a:r>
            <a:r>
              <a:rPr lang="en-US" sz="3200" dirty="0"/>
              <a:t> </a:t>
            </a:r>
            <a:r>
              <a:rPr lang="en-US" sz="3200" dirty="0" err="1"/>
              <a:t>ಪ್ರೀತಿಪಾತ್ರರನ್ನು</a:t>
            </a:r>
            <a:r>
              <a:rPr lang="en-US" sz="3200" dirty="0"/>
              <a:t> </a:t>
            </a:r>
            <a:r>
              <a:rPr lang="en-US" sz="3200" dirty="0" err="1"/>
              <a:t>ಕಳೆದುಕೊಳ್ಳುವ</a:t>
            </a:r>
            <a:r>
              <a:rPr lang="en-US" sz="3200" dirty="0"/>
              <a:t> </a:t>
            </a:r>
            <a:r>
              <a:rPr lang="en-US" sz="3200" dirty="0" err="1"/>
              <a:t>ಭಯ</a:t>
            </a:r>
            <a:endParaRPr lang="en-IN" sz="3200" dirty="0"/>
          </a:p>
          <a:p>
            <a:pPr algn="l">
              <a:lnSpc>
                <a:spcPct val="150000"/>
              </a:lnSpc>
            </a:pPr>
            <a:r>
              <a:rPr lang="en-US" sz="3200" dirty="0"/>
              <a:t>- </a:t>
            </a:r>
            <a:r>
              <a:rPr lang="en-US" sz="3200" dirty="0" err="1"/>
              <a:t>ಪ್ರತ್ಯೇಕವಾಗಿ</a:t>
            </a:r>
            <a:r>
              <a:rPr lang="en-US" sz="3200" dirty="0"/>
              <a:t> </a:t>
            </a:r>
            <a:r>
              <a:rPr lang="en-US" sz="3200" dirty="0" err="1"/>
              <a:t>ಇರಿಸಿರುವುದು</a:t>
            </a:r>
            <a:r>
              <a:rPr lang="en-US" sz="3200" dirty="0"/>
              <a:t> </a:t>
            </a:r>
            <a:r>
              <a:rPr lang="en-US" sz="3200" dirty="0" err="1"/>
              <a:t>ಮತ್ತು</a:t>
            </a:r>
            <a:r>
              <a:rPr lang="en-US" sz="3200" dirty="0"/>
              <a:t> </a:t>
            </a:r>
            <a:r>
              <a:rPr lang="en-US" sz="3200" dirty="0" err="1"/>
              <a:t>ಅವಲಂಬಿತರ</a:t>
            </a:r>
            <a:r>
              <a:rPr lang="en-US" sz="3200" dirty="0"/>
              <a:t> </a:t>
            </a:r>
            <a:r>
              <a:rPr lang="en-US" sz="3200" dirty="0" err="1"/>
              <a:t>ಆರೈಕೆಗೆ</a:t>
            </a:r>
            <a:r>
              <a:rPr lang="en-US" sz="3200" dirty="0"/>
              <a:t> </a:t>
            </a:r>
            <a:r>
              <a:rPr lang="en-US" sz="3200" dirty="0" err="1"/>
              <a:t>ಕೆಲಸ</a:t>
            </a:r>
            <a:r>
              <a:rPr lang="en-US" sz="3200" dirty="0"/>
              <a:t> </a:t>
            </a:r>
            <a:r>
              <a:rPr lang="en-US" sz="3200" dirty="0" err="1"/>
              <a:t>ಮಾಡಲು</a:t>
            </a:r>
            <a:r>
              <a:rPr lang="en-US" sz="3200" dirty="0"/>
              <a:t> </a:t>
            </a:r>
            <a:r>
              <a:rPr lang="en-US" sz="3200" dirty="0" err="1"/>
              <a:t>ಸಾಧ್ಯವಾಗದ</a:t>
            </a:r>
            <a:r>
              <a:rPr lang="en-US" sz="3200" dirty="0"/>
              <a:t> </a:t>
            </a:r>
            <a:r>
              <a:rPr lang="en-US" sz="3200" dirty="0" err="1"/>
              <a:t>ಅಸಹಾಯಕತೆ</a:t>
            </a:r>
            <a:r>
              <a:rPr lang="en-US" sz="3200" dirty="0"/>
              <a:t>, </a:t>
            </a:r>
            <a:r>
              <a:rPr lang="en-US" sz="3200" dirty="0" err="1"/>
              <a:t>ಉದಾಸೀನತೆ</a:t>
            </a:r>
            <a:r>
              <a:rPr lang="en-US" sz="3200" dirty="0"/>
              <a:t>, </a:t>
            </a:r>
            <a:r>
              <a:rPr lang="en-US" sz="3200" dirty="0" err="1"/>
              <a:t>ಏಕಾಂಗಿತನ</a:t>
            </a:r>
            <a:r>
              <a:rPr lang="en-US" sz="3200" dirty="0"/>
              <a:t> </a:t>
            </a:r>
            <a:r>
              <a:rPr lang="en-US" sz="3200" dirty="0" err="1"/>
              <a:t>ಮತ್ತು</a:t>
            </a:r>
            <a:r>
              <a:rPr lang="en-US" sz="3200" dirty="0"/>
              <a:t> </a:t>
            </a:r>
            <a:r>
              <a:rPr lang="en-US" sz="3200" dirty="0" err="1"/>
              <a:t>ಹತಾಶೆಯ</a:t>
            </a:r>
            <a:r>
              <a:rPr lang="en-US" sz="3200" dirty="0"/>
              <a:t> </a:t>
            </a:r>
            <a:r>
              <a:rPr lang="en-US" sz="3200" dirty="0" err="1"/>
              <a:t>ಭಾವನೆ</a:t>
            </a:r>
            <a:endParaRPr lang="en-IN" sz="3200" dirty="0"/>
          </a:p>
          <a:p>
            <a:pPr algn="l">
              <a:lnSpc>
                <a:spcPct val="150000"/>
              </a:lnSpc>
            </a:pPr>
            <a:r>
              <a:rPr lang="en-US" sz="3200" dirty="0"/>
              <a:t>- </a:t>
            </a:r>
            <a:r>
              <a:rPr lang="en-US" sz="3200" dirty="0" err="1"/>
              <a:t>ಮೇಲಿನ</a:t>
            </a:r>
            <a:r>
              <a:rPr lang="en-US" sz="3200" dirty="0"/>
              <a:t> </a:t>
            </a:r>
            <a:r>
              <a:rPr lang="en-US" sz="3200" dirty="0" err="1"/>
              <a:t>ಭಯಗಳಿಂದ</a:t>
            </a:r>
            <a:r>
              <a:rPr lang="en-US" sz="3200" dirty="0"/>
              <a:t> </a:t>
            </a:r>
            <a:r>
              <a:rPr lang="en-US" sz="3200" dirty="0" err="1"/>
              <a:t>ಮತ್ತು</a:t>
            </a:r>
            <a:r>
              <a:rPr lang="en-US" sz="3200" dirty="0"/>
              <a:t> </a:t>
            </a:r>
            <a:r>
              <a:rPr lang="en-US" sz="3200" dirty="0" err="1"/>
              <a:t>ಗುಂಪಿನಿಂದ</a:t>
            </a:r>
            <a:r>
              <a:rPr lang="en-US" sz="3200" dirty="0"/>
              <a:t> </a:t>
            </a:r>
            <a:r>
              <a:rPr lang="en-US" sz="3200" dirty="0" err="1"/>
              <a:t>ಹೊರಗಿಟ್ಟು</a:t>
            </a:r>
            <a:r>
              <a:rPr lang="en-US" sz="3200" dirty="0"/>
              <a:t> </a:t>
            </a:r>
            <a:r>
              <a:rPr lang="en-US" sz="3200" dirty="0" err="1"/>
              <a:t>ವ್ಯವಹರಿಸುವುದು</a:t>
            </a:r>
            <a:r>
              <a:rPr lang="en-US" sz="3200" dirty="0"/>
              <a:t> </a:t>
            </a:r>
            <a:r>
              <a:rPr lang="en-US" sz="3200" dirty="0" err="1"/>
              <a:t>ಅಥವಾ</a:t>
            </a:r>
            <a:r>
              <a:rPr lang="en-US" sz="3200" dirty="0"/>
              <a:t> </a:t>
            </a:r>
            <a:r>
              <a:rPr lang="en-US" sz="3200" dirty="0" err="1"/>
              <a:t>ರೋಗವನ್ನು</a:t>
            </a:r>
            <a:r>
              <a:rPr lang="en-US" sz="3200" dirty="0"/>
              <a:t> </a:t>
            </a:r>
            <a:r>
              <a:rPr lang="en-US" sz="3200" dirty="0" err="1"/>
              <a:t>ಹರಡುವ</a:t>
            </a:r>
            <a:r>
              <a:rPr lang="en-US" sz="3200" dirty="0"/>
              <a:t> </a:t>
            </a:r>
            <a:r>
              <a:rPr lang="en-US" sz="3200" dirty="0" err="1"/>
              <a:t>ಆರೋಪ</a:t>
            </a:r>
            <a:r>
              <a:rPr lang="en-US" sz="3200" dirty="0"/>
              <a:t> </a:t>
            </a:r>
            <a:r>
              <a:rPr lang="en-US" sz="3200" dirty="0" err="1"/>
              <a:t>ಹೊರಿಸಬಹುದೆನ್ನುವ</a:t>
            </a:r>
            <a:r>
              <a:rPr lang="en-US" sz="3200" dirty="0"/>
              <a:t> </a:t>
            </a:r>
            <a:r>
              <a:rPr lang="en-US" sz="3200" dirty="0" err="1"/>
              <a:t>ಒತ್ತಡ</a:t>
            </a:r>
            <a:r>
              <a:rPr lang="en-US" sz="3200" dirty="0"/>
              <a:t> </a:t>
            </a:r>
            <a:r>
              <a:rPr lang="en-US" sz="3200" dirty="0" err="1"/>
              <a:t>ಉಂಟಾಗುತ್ತದೆ</a:t>
            </a:r>
            <a:r>
              <a:rPr lang="en-IN" sz="3200" dirty="0"/>
              <a:t> </a:t>
            </a:r>
            <a:endParaRPr sz="3200" b="0" dirty="0">
              <a:solidFill>
                <a:sysClr val="windowText" lastClr="000000"/>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6"/>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00010" y="476491"/>
            <a:ext cx="17646398" cy="11023306"/>
            <a:chOff x="300010" y="476491"/>
            <a:chExt cx="17646398"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6513792" y="476491"/>
              <a:ext cx="11432616" cy="2665396"/>
              <a:chOff x="6513792" y="476491"/>
              <a:chExt cx="11432616" cy="2665396"/>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6513792" y="1857433"/>
                <a:ext cx="11432616" cy="128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20000"/>
                  </a:lnSpc>
                  <a:defRPr b="0" cap="all">
                    <a:solidFill>
                      <a:srgbClr val="FFFFFF"/>
                    </a:solidFill>
                  </a:defRPr>
                </a:pPr>
                <a:r>
                  <a:rPr lang="en-US" sz="3200" b="0" cap="all" dirty="0" err="1"/>
                  <a:t>ಯಾವುದೇ</a:t>
                </a:r>
                <a:r>
                  <a:rPr lang="en-US" sz="3200" b="0" cap="all" dirty="0"/>
                  <a:t> </a:t>
                </a:r>
                <a:r>
                  <a:rPr lang="en-US" sz="3200" b="0" cap="all" dirty="0" err="1"/>
                  <a:t>ಸಾಂಕ್ರಾಮಿಕ</a:t>
                </a:r>
                <a:r>
                  <a:rPr lang="en-US" sz="3200" b="0" cap="all" dirty="0"/>
                  <a:t> </a:t>
                </a:r>
                <a:r>
                  <a:rPr lang="en-US" sz="3200" b="0" cap="all" dirty="0" err="1"/>
                  <a:t>ರೋಗದಲ್ಲಿ</a:t>
                </a:r>
                <a:r>
                  <a:rPr lang="en-US" sz="3200" b="0" cap="all" dirty="0"/>
                  <a:t>, </a:t>
                </a:r>
                <a:r>
                  <a:rPr lang="en-US" sz="3200" b="0" cap="all" dirty="0" err="1"/>
                  <a:t>ವ್ಯಕ್ತಿಗತವಾಗಿ</a:t>
                </a:r>
                <a:r>
                  <a:rPr lang="en-US" sz="3200" b="0" cap="all" dirty="0"/>
                  <a:t> </a:t>
                </a:r>
                <a:r>
                  <a:rPr lang="en-US" sz="3200" b="0" cap="all" dirty="0" err="1"/>
                  <a:t>ಒತ್ತಡ</a:t>
                </a:r>
                <a:r>
                  <a:rPr lang="en-US" sz="3200" b="0" cap="all" dirty="0"/>
                  <a:t> </a:t>
                </a:r>
                <a:r>
                  <a:rPr lang="en-US" sz="3200" b="0" cap="all" dirty="0" err="1"/>
                  <a:t>ಅನುಭವಿಸುವುದು</a:t>
                </a:r>
                <a:r>
                  <a:rPr lang="en-US" sz="3200" b="0" cap="all" dirty="0"/>
                  <a:t> </a:t>
                </a:r>
                <a:r>
                  <a:rPr lang="en-US" sz="3200" b="0" cap="all" dirty="0" err="1"/>
                  <a:t>ಮತ್ತು</a:t>
                </a:r>
                <a:r>
                  <a:rPr lang="en-US" sz="3200" b="0" cap="all" dirty="0"/>
                  <a:t> </a:t>
                </a:r>
                <a:r>
                  <a:rPr lang="en-US" sz="3200" b="0" cap="all" dirty="0" err="1"/>
                  <a:t>ಚಿಂತೆ</a:t>
                </a:r>
                <a:r>
                  <a:rPr lang="en-US" sz="3200" b="0" cap="all" dirty="0"/>
                  <a:t> </a:t>
                </a:r>
                <a:r>
                  <a:rPr lang="en-US" sz="3200" b="0" cap="all" dirty="0" err="1"/>
                  <a:t>ಮಾಡುವುದು</a:t>
                </a:r>
                <a:r>
                  <a:rPr lang="en-US" sz="3200" b="0" cap="all" dirty="0"/>
                  <a:t> </a:t>
                </a:r>
                <a:r>
                  <a:rPr lang="en-US" sz="3200" b="0" cap="all" dirty="0" err="1"/>
                  <a:t>ಸಹಜವಾಗಿರುತ್ತದೆ</a:t>
                </a:r>
                <a:r>
                  <a:rPr lang="en-US" sz="3200" b="0" cap="all" dirty="0"/>
                  <a:t> </a:t>
                </a:r>
                <a:r>
                  <a:rPr lang="en-US" sz="3200" b="0" cap="all" dirty="0" err="1"/>
                  <a:t>ಏಕೆಂದರೆ</a:t>
                </a:r>
                <a:r>
                  <a:rPr lang="en-US" sz="3200" b="0" cap="all" dirty="0"/>
                  <a:t> </a:t>
                </a:r>
                <a:r>
                  <a:rPr lang="en-US" sz="3200" b="0" cap="all" dirty="0" err="1"/>
                  <a:t>ಅವರು</a:t>
                </a:r>
                <a:r>
                  <a:rPr lang="en-US" sz="3200" b="0" cap="all" dirty="0"/>
                  <a:t> </a:t>
                </a:r>
                <a:r>
                  <a:rPr lang="en-US" sz="3200" b="0" cap="all" dirty="0" err="1"/>
                  <a:t>ಭಯಪಡುತ್ತಾರೆ</a:t>
                </a:r>
                <a:r>
                  <a:rPr lang="en-US" sz="3200" b="0" cap="all" dirty="0"/>
                  <a:t>:</a:t>
                </a:r>
                <a:r>
                  <a:rPr lang="en-IN" sz="3200" b="0" cap="all" dirty="0"/>
                  <a:t> </a:t>
                </a:r>
                <a:endParaRPr sz="3200" b="0" dirty="0">
                  <a:latin typeface="Arial" panose="020B0604020202020204" pitchFamily="34" charset="0"/>
                  <a:cs typeface="Arial" panose="020B0604020202020204" pitchFamily="34" charset="0"/>
                </a:endParaRPr>
              </a:p>
            </p:txBody>
          </p:sp>
          <p:sp>
            <p:nvSpPr>
              <p:cNvPr id="773" name="WHAT IS STIGMA"/>
              <p:cNvSpPr txBox="1"/>
              <p:nvPr/>
            </p:nvSpPr>
            <p:spPr>
              <a:xfrm>
                <a:off x="7676351" y="498448"/>
                <a:ext cx="9162136"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en-US" dirty="0" err="1"/>
                  <a:t>ಮೌಢ್ಯ</a:t>
                </a:r>
                <a:r>
                  <a:rPr lang="en-US" dirty="0"/>
                  <a:t> </a:t>
                </a:r>
                <a:r>
                  <a:rPr lang="en-US" dirty="0" err="1"/>
                  <a:t>ಎಂದರೇನು</a:t>
                </a:r>
                <a:r>
                  <a:rPr lang="en-US" dirty="0"/>
                  <a:t>?</a:t>
                </a:r>
                <a:r>
                  <a:rPr lang="en-IN" dirty="0"/>
                  <a:t> </a:t>
                </a:r>
                <a:endParaRPr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7"/>
            <a:stretch>
              <a:fillRect/>
            </a:stretch>
          </p:blipFill>
          <p:spPr>
            <a:xfrm>
              <a:off x="300010" y="5527254"/>
              <a:ext cx="4476481" cy="5972543"/>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1428416" y="2900117"/>
            <a:ext cx="21431575"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92631" y="4913880"/>
            <a:ext cx="20274937" cy="3888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pPr>
            <a:r>
              <a:rPr lang="en-US" sz="4000" dirty="0" err="1"/>
              <a:t>ಕೊವಿಡ್</a:t>
            </a:r>
            <a:r>
              <a:rPr lang="en-US" sz="4000" dirty="0"/>
              <a:t>‌-19ಗೆ </a:t>
            </a:r>
            <a:r>
              <a:rPr lang="en-US" sz="4000" dirty="0" err="1"/>
              <a:t>ಸಂಬಂಧಿಸಿದ</a:t>
            </a:r>
            <a:r>
              <a:rPr lang="en-US" sz="4000" dirty="0"/>
              <a:t> </a:t>
            </a:r>
            <a:r>
              <a:rPr lang="en-US" sz="4000" dirty="0" err="1"/>
              <a:t>ಮೌಢ್ಯವು</a:t>
            </a:r>
            <a:r>
              <a:rPr lang="en-US" sz="4000" dirty="0"/>
              <a:t> </a:t>
            </a:r>
            <a:r>
              <a:rPr lang="en-US" sz="4000" dirty="0" err="1"/>
              <a:t>ಮೂರು</a:t>
            </a:r>
            <a:r>
              <a:rPr lang="en-US" sz="4000" dirty="0"/>
              <a:t> </a:t>
            </a:r>
            <a:r>
              <a:rPr lang="en-US" sz="4000" dirty="0" err="1"/>
              <a:t>ಮುಖ್ಯ</a:t>
            </a:r>
            <a:r>
              <a:rPr lang="en-US" sz="4000" dirty="0"/>
              <a:t> </a:t>
            </a:r>
            <a:r>
              <a:rPr lang="en-US" sz="4000" dirty="0" err="1"/>
              <a:t>ಅಂಶಗಳನ್ನು</a:t>
            </a:r>
            <a:r>
              <a:rPr lang="en-US" sz="4000" dirty="0"/>
              <a:t> </a:t>
            </a:r>
            <a:r>
              <a:rPr lang="en-US" sz="4000" dirty="0" err="1"/>
              <a:t>ಆಧರಿಸಿದೆ</a:t>
            </a:r>
            <a:r>
              <a:rPr lang="en-US" sz="4000" dirty="0"/>
              <a:t>:</a:t>
            </a:r>
            <a:endParaRPr lang="en-IN" sz="4000" dirty="0"/>
          </a:p>
          <a:p>
            <a:pPr>
              <a:lnSpc>
                <a:spcPct val="150000"/>
              </a:lnSpc>
            </a:pPr>
            <a:r>
              <a:rPr lang="en-US" sz="4000" dirty="0"/>
              <a:t>- </a:t>
            </a:r>
            <a:r>
              <a:rPr lang="en-US" sz="4000" dirty="0" err="1"/>
              <a:t>ಕೊವಿಡ್</a:t>
            </a:r>
            <a:r>
              <a:rPr lang="en-US" sz="4000" dirty="0"/>
              <a:t> -19 </a:t>
            </a:r>
            <a:r>
              <a:rPr lang="en-US" sz="4000" dirty="0" err="1"/>
              <a:t>ಹೊಸ</a:t>
            </a:r>
            <a:r>
              <a:rPr lang="en-US" sz="4000" dirty="0"/>
              <a:t> </a:t>
            </a:r>
            <a:r>
              <a:rPr lang="en-US" sz="4000" dirty="0" err="1"/>
              <a:t>ರೋಗವಾಗಿದ್ದು</a:t>
            </a:r>
            <a:r>
              <a:rPr lang="en-US" sz="4000" dirty="0"/>
              <a:t>, </a:t>
            </a:r>
            <a:r>
              <a:rPr lang="en-US" sz="4000" dirty="0" err="1"/>
              <a:t>ಅದರ</a:t>
            </a:r>
            <a:r>
              <a:rPr lang="en-US" sz="4000" dirty="0"/>
              <a:t> </a:t>
            </a:r>
            <a:r>
              <a:rPr lang="en-US" sz="4000" dirty="0" err="1"/>
              <a:t>ಬಗ್ಗೆ</a:t>
            </a:r>
            <a:r>
              <a:rPr lang="en-US" sz="4000" dirty="0"/>
              <a:t> </a:t>
            </a:r>
            <a:r>
              <a:rPr lang="en-US" sz="4000" dirty="0" err="1"/>
              <a:t>ಬಹಳಷ್ಟು</a:t>
            </a:r>
            <a:r>
              <a:rPr lang="en-US" sz="4000" dirty="0"/>
              <a:t> </a:t>
            </a:r>
            <a:r>
              <a:rPr lang="en-US" sz="4000" dirty="0" err="1"/>
              <a:t>ವಿಚಾರಗಳು</a:t>
            </a:r>
            <a:r>
              <a:rPr lang="en-US" sz="4000" dirty="0"/>
              <a:t> </a:t>
            </a:r>
            <a:r>
              <a:rPr lang="en-US" sz="4000" dirty="0" err="1"/>
              <a:t>ಇನ್ನೂ</a:t>
            </a:r>
            <a:r>
              <a:rPr lang="en-US" sz="4000" dirty="0"/>
              <a:t> </a:t>
            </a:r>
            <a:r>
              <a:rPr lang="en-US" sz="4000" dirty="0" err="1"/>
              <a:t>ಅನ್ವೇಷಿಸಬೇಕಿದೆ</a:t>
            </a:r>
            <a:r>
              <a:rPr lang="en-US" sz="4000" dirty="0"/>
              <a:t>.</a:t>
            </a:r>
            <a:endParaRPr lang="en-IN" sz="4000" dirty="0"/>
          </a:p>
          <a:p>
            <a:pPr>
              <a:lnSpc>
                <a:spcPct val="150000"/>
              </a:lnSpc>
            </a:pPr>
            <a:r>
              <a:rPr lang="en-US" sz="4000" dirty="0"/>
              <a:t>- </a:t>
            </a:r>
            <a:r>
              <a:rPr lang="en-US" sz="4000" dirty="0" err="1"/>
              <a:t>ಒಂದು</a:t>
            </a:r>
            <a:r>
              <a:rPr lang="en-US" sz="4000" dirty="0"/>
              <a:t> </a:t>
            </a:r>
            <a:r>
              <a:rPr lang="en-US" sz="4000" dirty="0" err="1"/>
              <a:t>ವಿಚಾರದ</a:t>
            </a:r>
            <a:r>
              <a:rPr lang="en-US" sz="4000" dirty="0"/>
              <a:t> </a:t>
            </a:r>
            <a:r>
              <a:rPr lang="en-US" sz="4000" dirty="0" err="1"/>
              <a:t>ಬಗ್ಗೆ</a:t>
            </a:r>
            <a:r>
              <a:rPr lang="en-US" sz="4000" dirty="0"/>
              <a:t> </a:t>
            </a:r>
            <a:r>
              <a:rPr lang="en-US" sz="4000" dirty="0" err="1"/>
              <a:t>ತಿಳಿಯದೆ</a:t>
            </a:r>
            <a:r>
              <a:rPr lang="en-US" sz="4000" dirty="0"/>
              <a:t> </a:t>
            </a:r>
            <a:r>
              <a:rPr lang="en-US" sz="4000" dirty="0" err="1"/>
              <a:t>ಇದ್ದಾಗ</a:t>
            </a:r>
            <a:r>
              <a:rPr lang="en-US" sz="4000" dirty="0"/>
              <a:t> </a:t>
            </a:r>
            <a:r>
              <a:rPr lang="en-US" sz="4000" dirty="0" err="1"/>
              <a:t>ಜನರಿಗೆ</a:t>
            </a:r>
            <a:r>
              <a:rPr lang="en-US" sz="4000" dirty="0"/>
              <a:t> </a:t>
            </a:r>
            <a:r>
              <a:rPr lang="en-US" sz="4000" dirty="0" err="1"/>
              <a:t>ಚಿಂತೆಯಾಗಿ</a:t>
            </a:r>
            <a:r>
              <a:rPr lang="en-US" sz="4000" dirty="0"/>
              <a:t> </a:t>
            </a:r>
            <a:r>
              <a:rPr lang="en-US" sz="4000" dirty="0" err="1"/>
              <a:t>ಭಯ</a:t>
            </a:r>
            <a:r>
              <a:rPr lang="en-US" sz="4000" dirty="0"/>
              <a:t> </a:t>
            </a:r>
            <a:r>
              <a:rPr lang="en-US" sz="4000" dirty="0" err="1"/>
              <a:t>ಆರಂಭವಾಗುತ್ತದೆ</a:t>
            </a:r>
            <a:r>
              <a:rPr lang="en-US" sz="4000" dirty="0"/>
              <a:t>.</a:t>
            </a:r>
            <a:endParaRPr lang="en-IN" sz="4000" dirty="0"/>
          </a:p>
          <a:p>
            <a:pPr>
              <a:lnSpc>
                <a:spcPct val="150000"/>
              </a:lnSpc>
            </a:pPr>
            <a:r>
              <a:rPr lang="en-US" sz="4000" dirty="0"/>
              <a:t>- </a:t>
            </a:r>
            <a:r>
              <a:rPr lang="en-US" sz="4000" dirty="0" err="1"/>
              <a:t>ಊಹಾಪೋಹಗಳು</a:t>
            </a:r>
            <a:r>
              <a:rPr lang="en-US" sz="4000" dirty="0"/>
              <a:t> </a:t>
            </a:r>
            <a:r>
              <a:rPr lang="en-US" sz="4000" dirty="0" err="1"/>
              <a:t>ಅಥವಾ</a:t>
            </a:r>
            <a:r>
              <a:rPr lang="en-US" sz="4000" dirty="0"/>
              <a:t> </a:t>
            </a:r>
            <a:r>
              <a:rPr lang="en-US" sz="4000" dirty="0" err="1"/>
              <a:t>ನಕಲಿ</a:t>
            </a:r>
            <a:r>
              <a:rPr lang="en-US" sz="4000" dirty="0"/>
              <a:t> </a:t>
            </a:r>
            <a:r>
              <a:rPr lang="en-US" sz="4000" dirty="0" err="1"/>
              <a:t>ಸುದ್ದಿಗಳು</a:t>
            </a:r>
            <a:r>
              <a:rPr lang="en-US" sz="4000" dirty="0"/>
              <a:t> </a:t>
            </a:r>
            <a:r>
              <a:rPr lang="en-US" sz="4000" dirty="0" err="1"/>
              <a:t>ತಪ್ಪು</a:t>
            </a:r>
            <a:r>
              <a:rPr lang="en-US" sz="4000" dirty="0"/>
              <a:t> </a:t>
            </a:r>
            <a:r>
              <a:rPr lang="en-US" sz="4000" dirty="0" err="1"/>
              <a:t>ಮಾಹಿತಿಯನ್ನು</a:t>
            </a:r>
            <a:r>
              <a:rPr lang="en-US" sz="4000" dirty="0"/>
              <a:t> </a:t>
            </a:r>
            <a:r>
              <a:rPr lang="en-US" sz="4000" dirty="0" err="1"/>
              <a:t>ನೀಡುತ್ತದೆ</a:t>
            </a:r>
            <a:r>
              <a:rPr lang="en-US" sz="4000" dirty="0"/>
              <a:t> </a:t>
            </a:r>
            <a:r>
              <a:rPr lang="en-US" sz="4000" dirty="0" err="1"/>
              <a:t>ಮತ್ತು</a:t>
            </a:r>
            <a:r>
              <a:rPr lang="en-US" sz="4000" dirty="0"/>
              <a:t> </a:t>
            </a:r>
            <a:r>
              <a:rPr lang="en-US" sz="4000" dirty="0" err="1"/>
              <a:t>ಭಯವನ್ನು</a:t>
            </a:r>
            <a:r>
              <a:rPr lang="en-US" sz="4000" dirty="0"/>
              <a:t> </a:t>
            </a:r>
            <a:r>
              <a:rPr lang="en-US" sz="4000" dirty="0" err="1"/>
              <a:t>ಹರಡುತ್ತದೆ</a:t>
            </a:r>
            <a:r>
              <a:rPr lang="en-US" sz="4000" dirty="0"/>
              <a:t>.</a:t>
            </a:r>
            <a:r>
              <a:rPr lang="en-IN" sz="4800" dirty="0"/>
              <a:t> </a:t>
            </a:r>
            <a:endParaRPr sz="44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405682"/>
            <a:ext cx="12422848" cy="1223723"/>
            <a:chOff x="5980576" y="405682"/>
            <a:chExt cx="12422848" cy="1223723"/>
          </a:xfrm>
        </p:grpSpPr>
        <p:sp>
          <p:nvSpPr>
            <p:cNvPr id="788"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427639"/>
              <a:ext cx="11913618"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en-US" dirty="0" err="1"/>
                <a:t>ಮೌಢ್ಯ</a:t>
              </a:r>
              <a:r>
                <a:rPr lang="en-US" dirty="0"/>
                <a:t> </a:t>
              </a:r>
              <a:r>
                <a:rPr lang="en-US" dirty="0" err="1"/>
                <a:t>ಏಕೆ</a:t>
              </a:r>
              <a:r>
                <a:rPr lang="en-US" dirty="0"/>
                <a:t>?</a:t>
              </a:r>
              <a:r>
                <a:rPr lang="en-IN" dirty="0"/>
                <a:t> </a:t>
              </a:r>
              <a:endParaRPr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3796004" y="1963276"/>
            <a:ext cx="8274708" cy="1345144"/>
            <a:chOff x="13796004" y="1963276"/>
            <a:chExt cx="8274708" cy="1345144"/>
          </a:xfrm>
        </p:grpSpPr>
        <p:sp>
          <p:nvSpPr>
            <p:cNvPr id="802" name="Rounded Rectangle"/>
            <p:cNvSpPr/>
            <p:nvPr/>
          </p:nvSpPr>
          <p:spPr>
            <a:xfrm>
              <a:off x="13796004" y="1963276"/>
              <a:ext cx="8274708"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3796004" y="1993622"/>
              <a:ext cx="7975709" cy="128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120000"/>
                </a:lnSpc>
                <a:defRPr sz="2500"/>
              </a:pPr>
              <a:r>
                <a:rPr lang="en-US" sz="3200" dirty="0" err="1"/>
                <a:t>ನೀವು</a:t>
              </a:r>
              <a:r>
                <a:rPr lang="en-US" sz="3200" dirty="0"/>
                <a:t> </a:t>
              </a:r>
              <a:r>
                <a:rPr lang="en-US" sz="3200" dirty="0" err="1"/>
                <a:t>ಬಾಬೂಲಾಲ್</a:t>
              </a:r>
              <a:r>
                <a:rPr lang="en-US" sz="3200" dirty="0"/>
                <a:t>‌, </a:t>
              </a:r>
              <a:r>
                <a:rPr lang="en-US" sz="3200" dirty="0" err="1"/>
                <a:t>ರಾಣಿ</a:t>
              </a:r>
              <a:r>
                <a:rPr lang="en-US" sz="3200" dirty="0"/>
                <a:t>, </a:t>
              </a:r>
              <a:r>
                <a:rPr lang="en-US" sz="3200" dirty="0" err="1"/>
                <a:t>ಸುಖಾರಾಮ್</a:t>
              </a:r>
              <a:r>
                <a:rPr lang="en-US" sz="3200" dirty="0"/>
                <a:t>, </a:t>
              </a:r>
              <a:r>
                <a:rPr lang="en-US" sz="3200" dirty="0" err="1"/>
                <a:t>ಬ್ಯೂಟಿ</a:t>
              </a:r>
              <a:r>
                <a:rPr lang="en-US" sz="3200" dirty="0"/>
                <a:t> </a:t>
              </a:r>
              <a:r>
                <a:rPr lang="en-US" sz="3200" dirty="0" err="1"/>
                <a:t>ಆಗಿದ್ದರೆ</a:t>
              </a:r>
              <a:r>
                <a:rPr lang="en-US" sz="3200" dirty="0"/>
                <a:t> </a:t>
              </a:r>
              <a:r>
                <a:rPr lang="en-US" sz="3200" dirty="0" err="1"/>
                <a:t>ನಿಮಗೆ</a:t>
              </a:r>
              <a:r>
                <a:rPr lang="en-US" sz="3200" dirty="0"/>
                <a:t> </a:t>
              </a:r>
              <a:r>
                <a:rPr lang="en-US" sz="3200" dirty="0" err="1"/>
                <a:t>ಏನು</a:t>
              </a:r>
              <a:r>
                <a:rPr lang="en-US" sz="3200" dirty="0"/>
                <a:t> </a:t>
              </a:r>
              <a:r>
                <a:rPr lang="en-US" sz="3200" dirty="0" err="1"/>
                <a:t>ಅನಿಸುತ್ತಿತ್ತು</a:t>
              </a:r>
              <a:r>
                <a:rPr lang="en-US" sz="3200" dirty="0"/>
                <a:t>?</a:t>
              </a:r>
              <a:r>
                <a:rPr lang="en-IN" sz="3200" dirty="0"/>
                <a:t> </a:t>
              </a:r>
              <a:endParaRPr sz="3200" b="0" dirty="0">
                <a:latin typeface="Arial" panose="020B0604020202020204" pitchFamily="34" charset="0"/>
                <a:cs typeface="Arial" panose="020B0604020202020204" pitchFamily="34" charset="0"/>
              </a:endParaRPr>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300010" y="2620945"/>
            <a:ext cx="10423408" cy="847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lang="en-US" sz="3200" dirty="0"/>
              <a:t>1. </a:t>
            </a:r>
            <a:r>
              <a:rPr lang="en-US" sz="3200" dirty="0" err="1"/>
              <a:t>ನೀವು</a:t>
            </a:r>
            <a:r>
              <a:rPr lang="en-US" sz="3200" dirty="0"/>
              <a:t> </a:t>
            </a:r>
            <a:r>
              <a:rPr lang="en-US" sz="3200" dirty="0" err="1"/>
              <a:t>ದಿನಸಿ</a:t>
            </a:r>
            <a:r>
              <a:rPr lang="en-US" sz="3200" dirty="0"/>
              <a:t> </a:t>
            </a:r>
            <a:r>
              <a:rPr lang="en-US" sz="3200" dirty="0" err="1"/>
              <a:t>ಅಂಗಡಿಯಲ್ಲಿದ್ದೀರಿ</a:t>
            </a:r>
            <a:r>
              <a:rPr lang="en-US" sz="3200" dirty="0"/>
              <a:t>. </a:t>
            </a:r>
            <a:r>
              <a:rPr lang="en-US" sz="3200" dirty="0" err="1"/>
              <a:t>ಅಲ್ಲಿ</a:t>
            </a:r>
            <a:r>
              <a:rPr lang="en-US" sz="3200" dirty="0"/>
              <a:t> </a:t>
            </a:r>
            <a:r>
              <a:rPr lang="en-US" sz="3200" dirty="0" err="1"/>
              <a:t>ಹಲವು</a:t>
            </a:r>
            <a:r>
              <a:rPr lang="en-US" sz="3200" dirty="0"/>
              <a:t> </a:t>
            </a:r>
            <a:r>
              <a:rPr lang="en-US" sz="3200" dirty="0" err="1"/>
              <a:t>ಮಂದಿ</a:t>
            </a:r>
            <a:r>
              <a:rPr lang="en-US" sz="3200" dirty="0"/>
              <a:t> </a:t>
            </a:r>
            <a:r>
              <a:rPr lang="en-US" sz="3200" dirty="0" err="1"/>
              <a:t>ಮಾಸ್ಕ್</a:t>
            </a:r>
            <a:r>
              <a:rPr lang="en-US" sz="3200" dirty="0"/>
              <a:t> </a:t>
            </a:r>
            <a:r>
              <a:rPr lang="en-US" sz="3200" dirty="0" err="1"/>
              <a:t>ಧರಿಸಿ</a:t>
            </a:r>
            <a:r>
              <a:rPr lang="en-US" sz="3200" dirty="0"/>
              <a:t> </a:t>
            </a:r>
            <a:r>
              <a:rPr lang="en-US" sz="3200" dirty="0" err="1"/>
              <a:t>ಬಂದಿರುತ್ತಾರೆ</a:t>
            </a:r>
            <a:r>
              <a:rPr lang="en-US" sz="3200" dirty="0"/>
              <a:t>. </a:t>
            </a:r>
            <a:r>
              <a:rPr lang="en-US" sz="3200" dirty="0" err="1"/>
              <a:t>ಅಂಗಡಿಯ</a:t>
            </a:r>
            <a:r>
              <a:rPr lang="en-US" sz="3200" dirty="0"/>
              <a:t> </a:t>
            </a:r>
            <a:r>
              <a:rPr lang="en-US" sz="3200" dirty="0" err="1"/>
              <a:t>ಮಾಲೀಕನಾಗಿರುವ</a:t>
            </a:r>
            <a:r>
              <a:rPr lang="en-US" sz="3200" dirty="0"/>
              <a:t> </a:t>
            </a:r>
            <a:r>
              <a:rPr lang="en-US" sz="3200" dirty="0" err="1"/>
              <a:t>ಬಾಬುಲಾಲ್</a:t>
            </a:r>
            <a:r>
              <a:rPr lang="en-US" sz="3200" dirty="0"/>
              <a:t>‌ </a:t>
            </a:r>
            <a:r>
              <a:rPr lang="en-US" sz="3200" dirty="0" err="1"/>
              <a:t>ಕೆಮ್ಮನ್ನು</a:t>
            </a:r>
            <a:r>
              <a:rPr lang="en-US" sz="3200" dirty="0"/>
              <a:t> </a:t>
            </a:r>
            <a:r>
              <a:rPr lang="en-US" sz="3200" dirty="0" err="1"/>
              <a:t>ಅಡಗಿಸಲು</a:t>
            </a:r>
            <a:r>
              <a:rPr lang="en-US" sz="3200" dirty="0"/>
              <a:t> </a:t>
            </a:r>
            <a:r>
              <a:rPr lang="en-US" sz="3200" dirty="0" err="1"/>
              <a:t>ಕಷ್ಟಪಡುತ್ತಾ</a:t>
            </a:r>
            <a:r>
              <a:rPr lang="en-US" sz="3200" dirty="0"/>
              <a:t> </a:t>
            </a:r>
            <a:r>
              <a:rPr lang="en-US" sz="3200" dirty="0" err="1"/>
              <a:t>ಮುಖ</a:t>
            </a:r>
            <a:r>
              <a:rPr lang="en-US" sz="3200" dirty="0"/>
              <a:t> </a:t>
            </a:r>
            <a:r>
              <a:rPr lang="en-US" sz="3200" dirty="0" err="1"/>
              <a:t>ಕೆಂಪಾಗಿರುವುದನ್ನು</a:t>
            </a:r>
            <a:r>
              <a:rPr lang="en-US" sz="3200" dirty="0"/>
              <a:t> </a:t>
            </a:r>
            <a:r>
              <a:rPr lang="en-US" sz="3200" dirty="0" err="1"/>
              <a:t>ನೀವು</a:t>
            </a:r>
            <a:r>
              <a:rPr lang="en-US" sz="3200" dirty="0"/>
              <a:t> </a:t>
            </a:r>
            <a:r>
              <a:rPr lang="en-US" sz="3200" dirty="0" err="1"/>
              <a:t>ಗಮನಿಸುವಿರಿ</a:t>
            </a:r>
            <a:r>
              <a:rPr lang="en-US" sz="3200" dirty="0"/>
              <a:t>.</a:t>
            </a:r>
            <a:endParaRPr lang="en-IN" sz="3200" dirty="0"/>
          </a:p>
          <a:p>
            <a:pPr algn="l"/>
            <a:r>
              <a:rPr lang="en-US" sz="3200" dirty="0"/>
              <a:t>2.ಸುಖಾರಾಮ್ </a:t>
            </a:r>
            <a:r>
              <a:rPr lang="en-US" sz="3200" dirty="0" err="1"/>
              <a:t>ಟ್ಯಾಕ್ಸಿ</a:t>
            </a:r>
            <a:r>
              <a:rPr lang="en-US" sz="3200" dirty="0"/>
              <a:t> </a:t>
            </a:r>
            <a:r>
              <a:rPr lang="en-US" sz="3200" dirty="0" err="1"/>
              <a:t>ಚಾಲಕನಾಗಿ</a:t>
            </a:r>
            <a:r>
              <a:rPr lang="en-US" sz="3200" dirty="0"/>
              <a:t> </a:t>
            </a:r>
            <a:r>
              <a:rPr lang="en-US" sz="3200" dirty="0" err="1"/>
              <a:t>ಕೆಲಸ</a:t>
            </a:r>
            <a:r>
              <a:rPr lang="en-US" sz="3200" dirty="0"/>
              <a:t> </a:t>
            </a:r>
            <a:r>
              <a:rPr lang="en-US" sz="3200" dirty="0" err="1"/>
              <a:t>ಮಾಡುತ್ತಿದ್ದ</a:t>
            </a:r>
            <a:r>
              <a:rPr lang="en-US" sz="3200" dirty="0"/>
              <a:t> </a:t>
            </a:r>
            <a:r>
              <a:rPr lang="en-US" sz="3200" dirty="0" err="1"/>
              <a:t>ಪುಣೆಯಿಂದ</a:t>
            </a:r>
            <a:r>
              <a:rPr lang="en-US" sz="3200" dirty="0"/>
              <a:t> </a:t>
            </a:r>
            <a:r>
              <a:rPr lang="en-US" sz="3200" dirty="0" err="1"/>
              <a:t>ವಾಪಾಸಾಗಿದ್ದಾನೆ</a:t>
            </a:r>
            <a:r>
              <a:rPr lang="en-US" sz="3200" dirty="0"/>
              <a:t>. </a:t>
            </a:r>
            <a:r>
              <a:rPr lang="en-US" sz="3200" dirty="0" err="1"/>
              <a:t>ಅವರು</a:t>
            </a:r>
            <a:r>
              <a:rPr lang="en-US" sz="3200" dirty="0"/>
              <a:t> </a:t>
            </a:r>
            <a:r>
              <a:rPr lang="en-US" sz="3200" dirty="0" err="1"/>
              <a:t>ಕೂಡು</a:t>
            </a:r>
            <a:r>
              <a:rPr lang="en-US" sz="3200" dirty="0"/>
              <a:t> </a:t>
            </a:r>
            <a:r>
              <a:rPr lang="en-US" sz="3200" dirty="0" err="1"/>
              <a:t>ಕುಟುಂಬದಲ್ಲಿ</a:t>
            </a:r>
            <a:r>
              <a:rPr lang="en-US" sz="3200" dirty="0"/>
              <a:t> </a:t>
            </a:r>
            <a:r>
              <a:rPr lang="en-US" sz="3200" dirty="0" err="1"/>
              <a:t>ನೆಲೆಸಿದ್ದಾರೆ</a:t>
            </a:r>
            <a:r>
              <a:rPr lang="en-US" sz="3200" dirty="0"/>
              <a:t> </a:t>
            </a:r>
            <a:r>
              <a:rPr lang="en-US" sz="3200" dirty="0" err="1"/>
              <a:t>ಮತ್ತು</a:t>
            </a:r>
            <a:r>
              <a:rPr lang="en-US" sz="3200" dirty="0"/>
              <a:t> </a:t>
            </a:r>
            <a:r>
              <a:rPr lang="en-US" sz="3200" dirty="0" err="1"/>
              <a:t>ಮೇಲ್ವಿಚಾರಕರ</a:t>
            </a:r>
            <a:r>
              <a:rPr lang="en-US" sz="3200" dirty="0"/>
              <a:t> </a:t>
            </a:r>
            <a:r>
              <a:rPr lang="en-US" sz="3200" dirty="0" err="1"/>
              <a:t>ಸಲಹೆಯಂತೆ</a:t>
            </a:r>
            <a:r>
              <a:rPr lang="en-US" sz="3200" dirty="0"/>
              <a:t> </a:t>
            </a:r>
            <a:r>
              <a:rPr lang="en-US" sz="3200" dirty="0" err="1"/>
              <a:t>ನೀವು</a:t>
            </a:r>
            <a:r>
              <a:rPr lang="en-US" sz="3200" dirty="0"/>
              <a:t> </a:t>
            </a:r>
            <a:r>
              <a:rPr lang="en-US" sz="3200" dirty="0" err="1"/>
              <a:t>ಆತನ</a:t>
            </a:r>
            <a:r>
              <a:rPr lang="en-US" sz="3200" dirty="0"/>
              <a:t> </a:t>
            </a:r>
            <a:r>
              <a:rPr lang="en-US" sz="3200" dirty="0" err="1"/>
              <a:t>ಸಂಪರ್ಕ</a:t>
            </a:r>
            <a:r>
              <a:rPr lang="en-US" sz="3200" dirty="0"/>
              <a:t> </a:t>
            </a:r>
            <a:r>
              <a:rPr lang="en-US" sz="3200" dirty="0" err="1"/>
              <a:t>ವಿವರವನ್ನು</a:t>
            </a:r>
            <a:r>
              <a:rPr lang="en-US" sz="3200" dirty="0"/>
              <a:t> </a:t>
            </a:r>
            <a:r>
              <a:rPr lang="en-US" sz="3200" dirty="0" err="1"/>
              <a:t>ತೆಗೆದುಕೊಂಡಿದ್ದೀರಿ</a:t>
            </a:r>
            <a:r>
              <a:rPr lang="en-US" sz="3200" dirty="0"/>
              <a:t>. </a:t>
            </a:r>
            <a:r>
              <a:rPr lang="en-US" sz="3200" dirty="0" err="1"/>
              <a:t>ಸುಖಾರಾಮ್‌ನ</a:t>
            </a:r>
            <a:r>
              <a:rPr lang="en-US" sz="3200" dirty="0"/>
              <a:t> </a:t>
            </a:r>
            <a:r>
              <a:rPr lang="en-US" sz="3200" dirty="0" err="1"/>
              <a:t>ಕುಟುಂಬದ</a:t>
            </a:r>
            <a:r>
              <a:rPr lang="en-US" sz="3200" dirty="0"/>
              <a:t> </a:t>
            </a:r>
            <a:r>
              <a:rPr lang="en-US" sz="3200" dirty="0" err="1"/>
              <a:t>ಸದಸ್ಯರು</a:t>
            </a:r>
            <a:r>
              <a:rPr lang="en-US" sz="3200" dirty="0"/>
              <a:t> </a:t>
            </a:r>
            <a:r>
              <a:rPr lang="en-US" sz="3200" dirty="0" err="1"/>
              <a:t>ಅವನನ್ನು</a:t>
            </a:r>
            <a:r>
              <a:rPr lang="en-US" sz="3200" dirty="0"/>
              <a:t> </a:t>
            </a:r>
            <a:r>
              <a:rPr lang="en-US" sz="3200" dirty="0" err="1"/>
              <a:t>ಮನೆ</a:t>
            </a:r>
            <a:r>
              <a:rPr lang="en-US" sz="3200" dirty="0"/>
              <a:t> </a:t>
            </a:r>
            <a:r>
              <a:rPr lang="en-US" sz="3200" dirty="0" err="1"/>
              <a:t>ಬಿಡುವಂತೆ</a:t>
            </a:r>
            <a:r>
              <a:rPr lang="en-US" sz="3200" dirty="0"/>
              <a:t> </a:t>
            </a:r>
            <a:r>
              <a:rPr lang="en-US" sz="3200" dirty="0" err="1"/>
              <a:t>ಹೇಳಿರುವುದು</a:t>
            </a:r>
            <a:r>
              <a:rPr lang="en-US" sz="3200" dirty="0"/>
              <a:t> </a:t>
            </a:r>
            <a:r>
              <a:rPr lang="en-US" sz="3200" dirty="0" err="1"/>
              <a:t>ನಿಮಗೆ</a:t>
            </a:r>
            <a:r>
              <a:rPr lang="en-US" sz="3200" dirty="0"/>
              <a:t> </a:t>
            </a:r>
            <a:r>
              <a:rPr lang="en-US" sz="3200" dirty="0" err="1"/>
              <a:t>ತಿಳಿದುಬರುತ್ತದೆ</a:t>
            </a:r>
            <a:r>
              <a:rPr lang="en-US" sz="3200" dirty="0"/>
              <a:t>. </a:t>
            </a:r>
            <a:endParaRPr lang="en-IN" sz="3200" dirty="0"/>
          </a:p>
          <a:p>
            <a:pPr algn="l"/>
            <a:r>
              <a:rPr lang="en-US" sz="3200" dirty="0"/>
              <a:t>3. </a:t>
            </a:r>
            <a:r>
              <a:rPr lang="en-US" sz="3200" dirty="0" err="1"/>
              <a:t>ಬ್ಯೂಟಿ</a:t>
            </a:r>
            <a:r>
              <a:rPr lang="en-US" sz="3200" dirty="0"/>
              <a:t> </a:t>
            </a:r>
            <a:r>
              <a:rPr lang="en-US" sz="3200" dirty="0" err="1"/>
              <a:t>ದೆಹಲಿಯಲ್ಲಿ</a:t>
            </a:r>
            <a:r>
              <a:rPr lang="en-US" sz="3200" dirty="0"/>
              <a:t> </a:t>
            </a:r>
            <a:r>
              <a:rPr lang="en-US" sz="3200" dirty="0" err="1"/>
              <a:t>ಮನೆಕೆಲಸವನ್ನು</a:t>
            </a:r>
            <a:r>
              <a:rPr lang="en-US" sz="3200" dirty="0"/>
              <a:t> </a:t>
            </a:r>
            <a:r>
              <a:rPr lang="en-US" sz="3200" dirty="0" err="1"/>
              <a:t>ಮಾಡುತ್ತಾಳೆ</a:t>
            </a:r>
            <a:r>
              <a:rPr lang="en-US" sz="3200" dirty="0"/>
              <a:t>. </a:t>
            </a:r>
            <a:r>
              <a:rPr lang="en-US" sz="3200" dirty="0" err="1"/>
              <a:t>ಇತ್ತೀಚೆಗೆ</a:t>
            </a:r>
            <a:r>
              <a:rPr lang="en-US" sz="3200" dirty="0"/>
              <a:t> </a:t>
            </a:r>
            <a:r>
              <a:rPr lang="en-US" sz="3200" dirty="0" err="1"/>
              <a:t>ಆಕೆ</a:t>
            </a:r>
            <a:r>
              <a:rPr lang="en-US" sz="3200" dirty="0"/>
              <a:t> </a:t>
            </a:r>
            <a:r>
              <a:rPr lang="en-US" sz="3200" dirty="0" err="1"/>
              <a:t>ಮರಳಿ</a:t>
            </a:r>
            <a:r>
              <a:rPr lang="en-US" sz="3200" dirty="0"/>
              <a:t> </a:t>
            </a:r>
            <a:r>
              <a:rPr lang="en-US" sz="3200" dirty="0" err="1"/>
              <a:t>ಬಂದಿದ್ದಾಳೆ</a:t>
            </a:r>
            <a:r>
              <a:rPr lang="en-US" sz="3200" dirty="0"/>
              <a:t> </a:t>
            </a:r>
            <a:r>
              <a:rPr lang="en-US" sz="3200" dirty="0" err="1"/>
              <a:t>ಮತ್ತು</a:t>
            </a:r>
            <a:r>
              <a:rPr lang="en-US" sz="3200" dirty="0"/>
              <a:t> </a:t>
            </a:r>
            <a:r>
              <a:rPr lang="en-US" sz="3200" dirty="0" err="1"/>
              <a:t>ಬ್ಯೂಟಿಗೆ</a:t>
            </a:r>
            <a:r>
              <a:rPr lang="en-US" sz="3200" dirty="0"/>
              <a:t> </a:t>
            </a:r>
            <a:r>
              <a:rPr lang="en-US" sz="3200" dirty="0" err="1"/>
              <a:t>ಶೀತವಾಗಿರುವ</a:t>
            </a:r>
            <a:r>
              <a:rPr lang="en-US" sz="3200" dirty="0"/>
              <a:t> </a:t>
            </a:r>
            <a:r>
              <a:rPr lang="en-US" sz="3200" dirty="0" err="1"/>
              <a:t>ಕಾರಣ</a:t>
            </a:r>
            <a:r>
              <a:rPr lang="en-US" sz="3200" dirty="0"/>
              <a:t> </a:t>
            </a:r>
            <a:r>
              <a:rPr lang="en-US" sz="3200" dirty="0" err="1"/>
              <a:t>ಮನೆಯನ್ನು</a:t>
            </a:r>
            <a:r>
              <a:rPr lang="en-US" sz="3200" dirty="0"/>
              <a:t> </a:t>
            </a:r>
            <a:r>
              <a:rPr lang="en-US" sz="3200" dirty="0" err="1"/>
              <a:t>ತೊರೆಯುವಂತೆ</a:t>
            </a:r>
            <a:r>
              <a:rPr lang="en-US" sz="3200" dirty="0"/>
              <a:t> </a:t>
            </a:r>
            <a:r>
              <a:rPr lang="en-US" sz="3200" dirty="0" err="1"/>
              <a:t>ಆಕೆಯ</a:t>
            </a:r>
            <a:r>
              <a:rPr lang="en-US" sz="3200" dirty="0"/>
              <a:t> </a:t>
            </a:r>
            <a:r>
              <a:rPr lang="en-US" sz="3200" dirty="0" err="1"/>
              <a:t>ಮಾಲೀಕರು</a:t>
            </a:r>
            <a:r>
              <a:rPr lang="en-US" sz="3200" dirty="0"/>
              <a:t> </a:t>
            </a:r>
            <a:r>
              <a:rPr lang="en-US" sz="3200" dirty="0" err="1"/>
              <a:t>ಹೇಳಿದ್ದಾರೆ</a:t>
            </a:r>
            <a:r>
              <a:rPr lang="en-US" sz="3200" dirty="0"/>
              <a:t> </a:t>
            </a:r>
            <a:r>
              <a:rPr lang="en-US" sz="3200" dirty="0" err="1"/>
              <a:t>ಎನ್ನುವುದು</a:t>
            </a:r>
            <a:r>
              <a:rPr lang="en-US" sz="3200" dirty="0"/>
              <a:t> </a:t>
            </a:r>
            <a:r>
              <a:rPr lang="en-US" sz="3200" dirty="0" err="1"/>
              <a:t>ನಿಮಗೆ</a:t>
            </a:r>
            <a:r>
              <a:rPr lang="en-US" sz="3200" dirty="0"/>
              <a:t> </a:t>
            </a:r>
            <a:r>
              <a:rPr lang="en-US" sz="3200" dirty="0" err="1"/>
              <a:t>ತಿಳಿಯುತ್ತದೆ</a:t>
            </a:r>
            <a:r>
              <a:rPr lang="en-US" sz="3200" dirty="0"/>
              <a:t>.</a:t>
            </a:r>
            <a:endParaRPr lang="en-IN" sz="3200" dirty="0"/>
          </a:p>
          <a:p>
            <a:pPr algn="l"/>
            <a:r>
              <a:rPr lang="en-US" sz="3200" dirty="0"/>
              <a:t>4. </a:t>
            </a:r>
            <a:r>
              <a:rPr lang="en-US" sz="3200" dirty="0" err="1"/>
              <a:t>ಸುರಾಲಿ</a:t>
            </a:r>
            <a:r>
              <a:rPr lang="en-US" sz="3200" dirty="0"/>
              <a:t> 11 </a:t>
            </a:r>
            <a:r>
              <a:rPr lang="en-US" sz="3200" dirty="0" err="1"/>
              <a:t>ವರ್ಷದ</a:t>
            </a:r>
            <a:r>
              <a:rPr lang="en-US" sz="3200" dirty="0"/>
              <a:t> </a:t>
            </a:r>
            <a:r>
              <a:rPr lang="en-US" sz="3200" dirty="0" err="1"/>
              <a:t>ಬಾಲಕಿ</a:t>
            </a:r>
            <a:r>
              <a:rPr lang="en-US" sz="3200" dirty="0"/>
              <a:t>. </a:t>
            </a:r>
            <a:r>
              <a:rPr lang="en-US" sz="3200" dirty="0" err="1"/>
              <a:t>ಆಕೆಯ</a:t>
            </a:r>
            <a:r>
              <a:rPr lang="en-US" sz="3200" dirty="0"/>
              <a:t> </a:t>
            </a:r>
            <a:r>
              <a:rPr lang="en-US" sz="3200" dirty="0" err="1"/>
              <a:t>ಹೆತ್ತವರನ್ನು</a:t>
            </a:r>
            <a:r>
              <a:rPr lang="en-US" sz="3200" dirty="0"/>
              <a:t> </a:t>
            </a:r>
            <a:r>
              <a:rPr lang="en-US" sz="3200" dirty="0" err="1"/>
              <a:t>ಪ್ರತ್ಯೇಕ</a:t>
            </a:r>
            <a:r>
              <a:rPr lang="en-US" sz="3200" dirty="0"/>
              <a:t> </a:t>
            </a:r>
            <a:r>
              <a:rPr lang="en-US" sz="3200" dirty="0" err="1"/>
              <a:t>ವ್ಯವಸ್ಥೆಯಲ್ಲಿ</a:t>
            </a:r>
            <a:r>
              <a:rPr lang="en-US" sz="3200" dirty="0"/>
              <a:t> </a:t>
            </a:r>
            <a:r>
              <a:rPr lang="en-US" sz="3200" dirty="0" err="1"/>
              <a:t>ಇರಲು</a:t>
            </a:r>
            <a:r>
              <a:rPr lang="en-US" sz="3200" dirty="0"/>
              <a:t> </a:t>
            </a:r>
            <a:r>
              <a:rPr lang="en-US" sz="3200" dirty="0" err="1"/>
              <a:t>ಹೇಳಿರುವ</a:t>
            </a:r>
            <a:r>
              <a:rPr lang="en-US" sz="3200" dirty="0"/>
              <a:t> </a:t>
            </a:r>
            <a:r>
              <a:rPr lang="en-US" sz="3200" dirty="0" err="1"/>
              <a:t>ಕಾರಣದಿಂದ</a:t>
            </a:r>
            <a:r>
              <a:rPr lang="en-US" sz="3200" dirty="0"/>
              <a:t> </a:t>
            </a:r>
            <a:r>
              <a:rPr lang="en-US" sz="3200" dirty="0" err="1"/>
              <a:t>ಆಕೆ</a:t>
            </a:r>
            <a:r>
              <a:rPr lang="en-US" sz="3200" dirty="0"/>
              <a:t> </a:t>
            </a:r>
            <a:r>
              <a:rPr lang="en-US" sz="3200" dirty="0" err="1"/>
              <a:t>ಮತ್ತು</a:t>
            </a:r>
            <a:r>
              <a:rPr lang="en-US" sz="3200" dirty="0"/>
              <a:t> </a:t>
            </a:r>
            <a:r>
              <a:rPr lang="en-US" sz="3200" dirty="0" err="1"/>
              <a:t>ಆಕೆಯ</a:t>
            </a:r>
            <a:r>
              <a:rPr lang="en-US" sz="3200" dirty="0"/>
              <a:t> 8 </a:t>
            </a:r>
            <a:r>
              <a:rPr lang="en-US" sz="3200" dirty="0" err="1"/>
              <a:t>ವರ್ಷದ</a:t>
            </a:r>
            <a:r>
              <a:rPr lang="en-US" sz="3200" dirty="0"/>
              <a:t> </a:t>
            </a:r>
            <a:r>
              <a:rPr lang="en-US" sz="3200" dirty="0" err="1"/>
              <a:t>ಸಹೋದರ</a:t>
            </a:r>
            <a:r>
              <a:rPr lang="en-US" sz="3200" dirty="0"/>
              <a:t> </a:t>
            </a:r>
            <a:r>
              <a:rPr lang="en-US" sz="3200" dirty="0" err="1"/>
              <a:t>ಸಂಬಂಧಿಕರ</a:t>
            </a:r>
            <a:r>
              <a:rPr lang="en-US" sz="3200" dirty="0"/>
              <a:t> </a:t>
            </a:r>
            <a:r>
              <a:rPr lang="en-US" sz="3200" dirty="0" err="1"/>
              <a:t>ಮನೆಯಲ್ಲಿ</a:t>
            </a:r>
            <a:r>
              <a:rPr lang="en-US" sz="3200" dirty="0"/>
              <a:t> </a:t>
            </a:r>
            <a:r>
              <a:rPr lang="en-US" sz="3200" dirty="0" err="1"/>
              <a:t>ತಂಗಿದ್ದಾರೆ</a:t>
            </a:r>
            <a:r>
              <a:rPr lang="en-US" sz="3200" dirty="0"/>
              <a:t>. </a:t>
            </a:r>
            <a:r>
              <a:rPr lang="en-US" sz="3200" dirty="0" err="1"/>
              <a:t>ಮಕ್ಕಳು</a:t>
            </a:r>
            <a:r>
              <a:rPr lang="en-US" sz="3200" dirty="0"/>
              <a:t> </a:t>
            </a:r>
            <a:r>
              <a:rPr lang="en-US" sz="3200" dirty="0" err="1"/>
              <a:t>ಕುಟುಂಬದ</a:t>
            </a:r>
            <a:r>
              <a:rPr lang="en-US" sz="3200" dirty="0"/>
              <a:t> </a:t>
            </a:r>
            <a:r>
              <a:rPr lang="en-US" sz="3200" dirty="0" err="1"/>
              <a:t>ಸಂಪನ್ಮೂಲದ</a:t>
            </a:r>
            <a:r>
              <a:rPr lang="en-US" sz="3200" dirty="0"/>
              <a:t> </a:t>
            </a:r>
            <a:r>
              <a:rPr lang="en-US" sz="3200" dirty="0" err="1"/>
              <a:t>ಮೇಲೆ</a:t>
            </a:r>
            <a:r>
              <a:rPr lang="en-US" sz="3200" dirty="0"/>
              <a:t> </a:t>
            </a:r>
            <a:r>
              <a:rPr lang="en-US" sz="3200" dirty="0" err="1"/>
              <a:t>ದೊಡ್ಡ</a:t>
            </a:r>
            <a:r>
              <a:rPr lang="en-US" sz="3200" dirty="0"/>
              <a:t> </a:t>
            </a:r>
            <a:r>
              <a:rPr lang="en-US" sz="3200" dirty="0" err="1"/>
              <a:t>ಹೊರೆಯಾಗಿದ್ದಾರೆ</a:t>
            </a:r>
            <a:r>
              <a:rPr lang="en-US" sz="3200" dirty="0"/>
              <a:t> </a:t>
            </a:r>
            <a:r>
              <a:rPr lang="en-US" sz="3200" dirty="0" err="1"/>
              <a:t>ಎಂದು</a:t>
            </a:r>
            <a:r>
              <a:rPr lang="en-US" sz="3200" dirty="0"/>
              <a:t> </a:t>
            </a:r>
            <a:r>
              <a:rPr lang="en-US" sz="3200" dirty="0" err="1"/>
              <a:t>ಸುರಾಲಿಯ</a:t>
            </a:r>
            <a:r>
              <a:rPr lang="en-US" sz="3200" dirty="0"/>
              <a:t> </a:t>
            </a:r>
            <a:r>
              <a:rPr lang="en-US" sz="3200" dirty="0" err="1"/>
              <a:t>ಸಂಬಂಧಿಕರು</a:t>
            </a:r>
            <a:r>
              <a:rPr lang="en-US" sz="3200" dirty="0"/>
              <a:t> </a:t>
            </a:r>
            <a:r>
              <a:rPr lang="en-US" sz="3200" dirty="0" err="1"/>
              <a:t>ದೂರು</a:t>
            </a:r>
            <a:r>
              <a:rPr lang="en-US" sz="3200" dirty="0"/>
              <a:t> </a:t>
            </a:r>
            <a:r>
              <a:rPr lang="en-US" sz="3200" dirty="0" err="1"/>
              <a:t>ಕೊಡುತ್ತಿರುವುದು</a:t>
            </a:r>
            <a:r>
              <a:rPr lang="en-US" sz="3200" dirty="0"/>
              <a:t> </a:t>
            </a:r>
            <a:r>
              <a:rPr lang="en-US" sz="3200" dirty="0" err="1"/>
              <a:t>ನಿಮಗೆ</a:t>
            </a:r>
            <a:r>
              <a:rPr lang="en-US" sz="3200" dirty="0"/>
              <a:t> </a:t>
            </a:r>
            <a:r>
              <a:rPr lang="en-US" sz="3200" dirty="0" err="1"/>
              <a:t>ತಿಳಿಯುತ್ತದೆ</a:t>
            </a:r>
            <a:r>
              <a:rPr lang="en-US" sz="3200" dirty="0"/>
              <a:t>.</a:t>
            </a:r>
            <a:r>
              <a:rPr lang="en-IN" sz="2800" dirty="0"/>
              <a:t> </a:t>
            </a:r>
            <a:endParaRPr sz="2800" b="0" dirty="0">
              <a:ln w="3175">
                <a:noFill/>
              </a:ln>
              <a:latin typeface="Arial" panose="020B0604020202020204" pitchFamily="34" charset="0"/>
              <a:cs typeface="Arial" panose="020B0604020202020204" pitchFamily="34" charset="0"/>
            </a:endParaRPr>
          </a:p>
        </p:txBody>
      </p:sp>
      <p:pic>
        <p:nvPicPr>
          <p:cNvPr id="807" name="Image" descr="Image"/>
          <p:cNvPicPr>
            <a:picLocks noChangeAspect="1"/>
          </p:cNvPicPr>
          <p:nvPr/>
        </p:nvPicPr>
        <p:blipFill>
          <a:blip r:embed="rId7"/>
          <a:stretch>
            <a:fillRect/>
          </a:stretch>
        </p:blipFill>
        <p:spPr>
          <a:xfrm>
            <a:off x="10539217" y="8403252"/>
            <a:ext cx="2558812" cy="5193816"/>
          </a:xfrm>
          <a:prstGeom prst="rect">
            <a:avLst/>
          </a:prstGeom>
          <a:ln w="12700">
            <a:miter lim="400000"/>
          </a:ln>
        </p:spPr>
      </p:pic>
      <p:sp>
        <p:nvSpPr>
          <p:cNvPr id="804" name="Rounded Rectangle"/>
          <p:cNvSpPr/>
          <p:nvPr/>
        </p:nvSpPr>
        <p:spPr>
          <a:xfrm>
            <a:off x="12932404" y="3581856"/>
            <a:ext cx="10428976" cy="7863594"/>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311032" y="3702852"/>
            <a:ext cx="3582594"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en-US" dirty="0" err="1">
                <a:solidFill>
                  <a:schemeClr val="tx1"/>
                </a:solidFill>
              </a:rPr>
              <a:t>ಮೌಢ್ಯ</a:t>
            </a:r>
            <a:r>
              <a:rPr lang="en-IN"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806" name="Rani has a seasonal cold, but her friend is scared that she may have the  coronavirus and is scared and asked her to stay away…"/>
          <p:cNvSpPr txBox="1"/>
          <p:nvPr/>
        </p:nvSpPr>
        <p:spPr>
          <a:xfrm>
            <a:off x="13172116" y="4441898"/>
            <a:ext cx="9949550" cy="6504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en-US" sz="3200" dirty="0"/>
              <a:t>- </a:t>
            </a:r>
            <a:r>
              <a:rPr lang="en-US" sz="3200" dirty="0" err="1"/>
              <a:t>ಬಾಬೂಲಾಲ್‌ಗೆ</a:t>
            </a:r>
            <a:r>
              <a:rPr lang="en-US" sz="3200" dirty="0"/>
              <a:t> </a:t>
            </a:r>
            <a:r>
              <a:rPr lang="en-US" sz="3200" dirty="0" err="1"/>
              <a:t>ಸಾಮಾನ್ಯ</a:t>
            </a:r>
            <a:r>
              <a:rPr lang="en-US" sz="3200" dirty="0"/>
              <a:t> </a:t>
            </a:r>
            <a:r>
              <a:rPr lang="en-US" sz="3200" dirty="0" err="1"/>
              <a:t>ಕೆಮ್ಮು</a:t>
            </a:r>
            <a:r>
              <a:rPr lang="en-US" sz="3200" dirty="0"/>
              <a:t> </a:t>
            </a:r>
            <a:r>
              <a:rPr lang="en-US" sz="3200" dirty="0" err="1"/>
              <a:t>ಇರುತ್ತದೆ</a:t>
            </a:r>
            <a:r>
              <a:rPr lang="en-US" sz="3200" dirty="0"/>
              <a:t>. </a:t>
            </a:r>
            <a:r>
              <a:rPr lang="en-US" sz="3200" dirty="0" err="1"/>
              <a:t>ಆದರೆ</a:t>
            </a:r>
            <a:r>
              <a:rPr lang="en-US" sz="3200" dirty="0"/>
              <a:t> </a:t>
            </a:r>
            <a:r>
              <a:rPr lang="en-US" sz="3200" dirty="0" err="1"/>
              <a:t>ಗ್ರಾಹಕರನ್ನು</a:t>
            </a:r>
            <a:r>
              <a:rPr lang="en-US" sz="3200" dirty="0"/>
              <a:t> </a:t>
            </a:r>
            <a:r>
              <a:rPr lang="en-US" sz="3200" dirty="0" err="1"/>
              <a:t>ಕಳೆದುಕೊಳ್ಳುವ</a:t>
            </a:r>
            <a:r>
              <a:rPr lang="en-US" sz="3200" dirty="0"/>
              <a:t> </a:t>
            </a:r>
            <a:r>
              <a:rPr lang="en-US" sz="3200" dirty="0" err="1"/>
              <a:t>ಭಯದಿಂದ</a:t>
            </a:r>
            <a:r>
              <a:rPr lang="en-US" sz="3200" dirty="0"/>
              <a:t> </a:t>
            </a:r>
            <a:r>
              <a:rPr lang="en-US" sz="3200" dirty="0" err="1"/>
              <a:t>ಜನರ</a:t>
            </a:r>
            <a:r>
              <a:rPr lang="en-US" sz="3200" dirty="0"/>
              <a:t> </a:t>
            </a:r>
            <a:r>
              <a:rPr lang="en-US" sz="3200" dirty="0" err="1"/>
              <a:t>ಮುಂದೆ</a:t>
            </a:r>
            <a:r>
              <a:rPr lang="en-US" sz="3200" dirty="0"/>
              <a:t> </a:t>
            </a:r>
            <a:r>
              <a:rPr lang="en-US" sz="3200" dirty="0" err="1"/>
              <a:t>ಕೆಮ್ಮಲು</a:t>
            </a:r>
            <a:r>
              <a:rPr lang="en-US" sz="3200" dirty="0"/>
              <a:t> </a:t>
            </a:r>
            <a:r>
              <a:rPr lang="en-US" sz="3200" dirty="0" err="1"/>
              <a:t>ಆತ</a:t>
            </a:r>
            <a:r>
              <a:rPr lang="en-US" sz="3200" dirty="0"/>
              <a:t> </a:t>
            </a:r>
            <a:r>
              <a:rPr lang="en-US" sz="3200" dirty="0" err="1"/>
              <a:t>ಭಯಪಡುತ್ತಿದ್ದಾನೆ</a:t>
            </a:r>
            <a:r>
              <a:rPr lang="en-US" sz="3200" dirty="0"/>
              <a:t>.</a:t>
            </a:r>
            <a:endParaRPr lang="en-IN" sz="3200" dirty="0"/>
          </a:p>
          <a:p>
            <a:pPr algn="l"/>
            <a:r>
              <a:rPr lang="en-US" sz="3200" dirty="0"/>
              <a:t>- </a:t>
            </a:r>
            <a:r>
              <a:rPr lang="en-US" sz="3200" dirty="0" err="1"/>
              <a:t>ಸುಖಾರಾಮ್‌ಗೆ</a:t>
            </a:r>
            <a:r>
              <a:rPr lang="en-US" sz="3200" dirty="0"/>
              <a:t> </a:t>
            </a:r>
            <a:r>
              <a:rPr lang="en-US" sz="3200" dirty="0" err="1"/>
              <a:t>ಪ್ರತ್ಯೇಕ</a:t>
            </a:r>
            <a:r>
              <a:rPr lang="en-US" sz="3200" dirty="0"/>
              <a:t> </a:t>
            </a:r>
            <a:r>
              <a:rPr lang="en-US" sz="3200" dirty="0" err="1"/>
              <a:t>ವ್ಯವಸ್ಥೆಯಲ್ಲಿರಲು</a:t>
            </a:r>
            <a:r>
              <a:rPr lang="en-US" sz="3200" dirty="0"/>
              <a:t> </a:t>
            </a:r>
            <a:r>
              <a:rPr lang="en-US" sz="3200" dirty="0" err="1"/>
              <a:t>ತನ್ನ</a:t>
            </a:r>
            <a:r>
              <a:rPr lang="en-US" sz="3200" dirty="0"/>
              <a:t> </a:t>
            </a:r>
            <a:r>
              <a:rPr lang="en-US" sz="3200" dirty="0" err="1"/>
              <a:t>ಕುಟುಂಬದ</a:t>
            </a:r>
            <a:r>
              <a:rPr lang="en-US" sz="3200" dirty="0"/>
              <a:t> </a:t>
            </a:r>
            <a:r>
              <a:rPr lang="en-US" sz="3200" dirty="0" err="1"/>
              <a:t>ಬೆಂಬಲದ</a:t>
            </a:r>
            <a:r>
              <a:rPr lang="en-US" sz="3200" dirty="0"/>
              <a:t> </a:t>
            </a:r>
            <a:r>
              <a:rPr lang="en-US" sz="3200" dirty="0" err="1"/>
              <a:t>ಅಗತ್ಯವಿದೆ</a:t>
            </a:r>
            <a:r>
              <a:rPr lang="en-US" sz="3200" dirty="0"/>
              <a:t>. </a:t>
            </a:r>
            <a:r>
              <a:rPr lang="en-US" sz="3200" dirty="0" err="1"/>
              <a:t>ಎಲ್ಲರೂ</a:t>
            </a:r>
            <a:r>
              <a:rPr lang="en-US" sz="3200" dirty="0"/>
              <a:t> </a:t>
            </a:r>
            <a:r>
              <a:rPr lang="en-US" sz="3200" dirty="0" err="1"/>
              <a:t>ಸೂಕ್ತ</a:t>
            </a:r>
            <a:r>
              <a:rPr lang="en-US" sz="3200" dirty="0"/>
              <a:t> </a:t>
            </a:r>
            <a:r>
              <a:rPr lang="en-US" sz="3200" dirty="0" err="1"/>
              <a:t>ಮುಂಜಾಗ್ರತೆ</a:t>
            </a:r>
            <a:r>
              <a:rPr lang="en-US" sz="3200" dirty="0"/>
              <a:t> </a:t>
            </a:r>
            <a:r>
              <a:rPr lang="en-US" sz="3200" dirty="0" err="1"/>
              <a:t>ತೆಗೆದುಕೊಂಡರೆ</a:t>
            </a:r>
            <a:r>
              <a:rPr lang="en-US" sz="3200" dirty="0"/>
              <a:t> </a:t>
            </a:r>
            <a:r>
              <a:rPr lang="en-US" sz="3200" dirty="0" err="1"/>
              <a:t>ಸೋಂಕು</a:t>
            </a:r>
            <a:r>
              <a:rPr lang="en-US" sz="3200" dirty="0"/>
              <a:t> </a:t>
            </a:r>
            <a:r>
              <a:rPr lang="en-US" sz="3200" dirty="0" err="1"/>
              <a:t>ಹರಡುವ</a:t>
            </a:r>
            <a:r>
              <a:rPr lang="en-US" sz="3200" dirty="0"/>
              <a:t> </a:t>
            </a:r>
            <a:r>
              <a:rPr lang="en-US" sz="3200" dirty="0" err="1"/>
              <a:t>ಸಾಧ್ಯತೆಯಿರುವುದಿಲ್ಲ</a:t>
            </a:r>
            <a:r>
              <a:rPr lang="en-US" sz="3200" dirty="0"/>
              <a:t>. </a:t>
            </a:r>
            <a:endParaRPr lang="en-IN" sz="3200" dirty="0"/>
          </a:p>
          <a:p>
            <a:pPr algn="l"/>
            <a:r>
              <a:rPr lang="en-US" sz="3200" dirty="0"/>
              <a:t>- </a:t>
            </a:r>
            <a:r>
              <a:rPr lang="en-US" sz="3200" dirty="0" err="1"/>
              <a:t>ಬ್ಯೂಟಿಗೆ</a:t>
            </a:r>
            <a:r>
              <a:rPr lang="en-US" sz="3200" dirty="0"/>
              <a:t> </a:t>
            </a:r>
            <a:r>
              <a:rPr lang="en-US" sz="3200" dirty="0" err="1"/>
              <a:t>ಸಾಮಾನ್ಯ</a:t>
            </a:r>
            <a:r>
              <a:rPr lang="en-US" sz="3200" dirty="0"/>
              <a:t> </a:t>
            </a:r>
            <a:r>
              <a:rPr lang="en-US" sz="3200" dirty="0" err="1"/>
              <a:t>ಶೀತವಿರುತ್ತದೆ</a:t>
            </a:r>
            <a:r>
              <a:rPr lang="en-US" sz="3200" dirty="0"/>
              <a:t> </a:t>
            </a:r>
            <a:r>
              <a:rPr lang="en-US" sz="3200" dirty="0" err="1"/>
              <a:t>ಮತ್ತು</a:t>
            </a:r>
            <a:r>
              <a:rPr lang="en-US" sz="3200" dirty="0"/>
              <a:t> </a:t>
            </a:r>
            <a:r>
              <a:rPr lang="en-US" sz="3200" dirty="0" err="1"/>
              <a:t>ಆಕೆಯನ್ನು</a:t>
            </a:r>
            <a:r>
              <a:rPr lang="en-US" sz="3200" dirty="0"/>
              <a:t> </a:t>
            </a:r>
            <a:r>
              <a:rPr lang="en-US" sz="3200" dirty="0" err="1"/>
              <a:t>ಉದ್ಯೋಗ</a:t>
            </a:r>
            <a:r>
              <a:rPr lang="en-US" sz="3200" dirty="0"/>
              <a:t> </a:t>
            </a:r>
            <a:r>
              <a:rPr lang="en-US" sz="3200" dirty="0" err="1"/>
              <a:t>ನೀಡಿದವರು</a:t>
            </a:r>
            <a:r>
              <a:rPr lang="en-US" sz="3200" dirty="0"/>
              <a:t> </a:t>
            </a:r>
            <a:r>
              <a:rPr lang="en-US" sz="3200" dirty="0" err="1"/>
              <a:t>ಮನೆಬಿಡುವಂತೆ</a:t>
            </a:r>
            <a:r>
              <a:rPr lang="en-US" sz="3200" dirty="0"/>
              <a:t> </a:t>
            </a:r>
            <a:r>
              <a:rPr lang="en-US" sz="3200" dirty="0" err="1"/>
              <a:t>ಹೇಳಿದ್ದರು</a:t>
            </a:r>
            <a:r>
              <a:rPr lang="en-US" sz="3200" dirty="0"/>
              <a:t>.</a:t>
            </a:r>
            <a:endParaRPr lang="en-IN" sz="3200" dirty="0"/>
          </a:p>
          <a:p>
            <a:pPr algn="l"/>
            <a:r>
              <a:rPr lang="en-US" sz="3200" dirty="0"/>
              <a:t>- </a:t>
            </a:r>
            <a:r>
              <a:rPr lang="en-US" sz="3200" dirty="0" err="1"/>
              <a:t>ಸುರಾಲಿ</a:t>
            </a:r>
            <a:r>
              <a:rPr lang="en-US" sz="3200" dirty="0"/>
              <a:t> </a:t>
            </a:r>
            <a:r>
              <a:rPr lang="en-US" sz="3200" dirty="0" err="1"/>
              <a:t>ಮತ್ತು</a:t>
            </a:r>
            <a:r>
              <a:rPr lang="en-US" sz="3200" dirty="0"/>
              <a:t> </a:t>
            </a:r>
            <a:r>
              <a:rPr lang="en-US" sz="3200" dirty="0" err="1"/>
              <a:t>ಆಕೆಯ</a:t>
            </a:r>
            <a:r>
              <a:rPr lang="en-US" sz="3200" dirty="0"/>
              <a:t> </a:t>
            </a:r>
            <a:r>
              <a:rPr lang="en-US" sz="3200" dirty="0" err="1"/>
              <a:t>ಸಹೋದರರು</a:t>
            </a:r>
            <a:r>
              <a:rPr lang="en-US" sz="3200" dirty="0"/>
              <a:t> </a:t>
            </a:r>
            <a:r>
              <a:rPr lang="en-US" sz="3200" dirty="0" err="1"/>
              <a:t>ನೆರವಿನ</a:t>
            </a:r>
            <a:r>
              <a:rPr lang="en-US" sz="3200" dirty="0"/>
              <a:t> </a:t>
            </a:r>
            <a:r>
              <a:rPr lang="en-US" sz="3200" dirty="0" err="1"/>
              <a:t>ಅಗತ್ಯವಿರುವ</a:t>
            </a:r>
            <a:r>
              <a:rPr lang="en-US" sz="3200" dirty="0"/>
              <a:t> </a:t>
            </a:r>
            <a:r>
              <a:rPr lang="en-US" sz="3200" dirty="0" err="1"/>
              <a:t>ಇಬ್ಬರು</a:t>
            </a:r>
            <a:r>
              <a:rPr lang="en-US" sz="3200" dirty="0"/>
              <a:t> </a:t>
            </a:r>
            <a:r>
              <a:rPr lang="en-US" sz="3200" dirty="0" err="1"/>
              <a:t>ಸಣ್ಣ</a:t>
            </a:r>
            <a:r>
              <a:rPr lang="en-US" sz="3200" dirty="0"/>
              <a:t> </a:t>
            </a:r>
            <a:r>
              <a:rPr lang="en-US" sz="3200" dirty="0" err="1"/>
              <a:t>ಮಕ್ಕಳು</a:t>
            </a:r>
            <a:r>
              <a:rPr lang="en-US" sz="3200" dirty="0"/>
              <a:t> </a:t>
            </a:r>
            <a:r>
              <a:rPr lang="en-US" sz="3200" dirty="0" err="1"/>
              <a:t>ಮತ್ತು</a:t>
            </a:r>
            <a:r>
              <a:rPr lang="en-US" sz="3200" dirty="0"/>
              <a:t> </a:t>
            </a:r>
            <a:r>
              <a:rPr lang="en-US" sz="3200" dirty="0" err="1"/>
              <a:t>ಇಂತಹ</a:t>
            </a:r>
            <a:r>
              <a:rPr lang="en-US" sz="3200" dirty="0"/>
              <a:t> </a:t>
            </a:r>
            <a:r>
              <a:rPr lang="en-US" sz="3200" dirty="0" err="1"/>
              <a:t>ಪ್ರಕರಣಗಳು</a:t>
            </a:r>
            <a:r>
              <a:rPr lang="en-US" sz="3200" dirty="0"/>
              <a:t> </a:t>
            </a:r>
            <a:r>
              <a:rPr lang="en-US" sz="3200" dirty="0" err="1"/>
              <a:t>ಭವಿಷ್ಯದಲ್ಲಿಯೂ</a:t>
            </a:r>
            <a:r>
              <a:rPr lang="en-US" sz="3200" dirty="0"/>
              <a:t> </a:t>
            </a:r>
            <a:r>
              <a:rPr lang="en-US" sz="3200" dirty="0" err="1"/>
              <a:t>ಅವರಿಗೆ</a:t>
            </a:r>
            <a:r>
              <a:rPr lang="en-US" sz="3200" dirty="0"/>
              <a:t> </a:t>
            </a:r>
            <a:r>
              <a:rPr lang="en-US" sz="3200" dirty="0" err="1"/>
              <a:t>ಮಾನಸಿಕ</a:t>
            </a:r>
            <a:r>
              <a:rPr lang="en-US" sz="3200" dirty="0"/>
              <a:t> </a:t>
            </a:r>
            <a:r>
              <a:rPr lang="en-US" sz="3200" dirty="0" err="1"/>
              <a:t>ಒತ್ತಡ</a:t>
            </a:r>
            <a:r>
              <a:rPr lang="en-US" sz="3200" dirty="0"/>
              <a:t> </a:t>
            </a:r>
            <a:r>
              <a:rPr lang="en-US" sz="3200" dirty="0" err="1"/>
              <a:t>ತರಬಹುದು</a:t>
            </a:r>
            <a:r>
              <a:rPr lang="en-US" sz="3200" dirty="0"/>
              <a:t>. </a:t>
            </a:r>
            <a:r>
              <a:rPr lang="en-US" sz="3200" dirty="0" err="1"/>
              <a:t>ಸಂಕಷ್ಟದ</a:t>
            </a:r>
            <a:r>
              <a:rPr lang="en-US" sz="3200" dirty="0"/>
              <a:t> </a:t>
            </a:r>
            <a:r>
              <a:rPr lang="en-US" sz="3200" dirty="0" err="1"/>
              <a:t>ಸಮಯದಲ್ಲಿ</a:t>
            </a:r>
            <a:r>
              <a:rPr lang="en-US" sz="3200" dirty="0"/>
              <a:t> </a:t>
            </a:r>
            <a:r>
              <a:rPr lang="en-US" sz="3200" dirty="0" err="1"/>
              <a:t>ಮಕ್ಕಳಿಗೆ</a:t>
            </a:r>
            <a:r>
              <a:rPr lang="en-US" sz="3200" dirty="0"/>
              <a:t> </a:t>
            </a:r>
            <a:r>
              <a:rPr lang="en-US" sz="3200" dirty="0" err="1"/>
              <a:t>ನೆರವಾಗಲು</a:t>
            </a:r>
            <a:r>
              <a:rPr lang="en-US" sz="3200" dirty="0"/>
              <a:t> </a:t>
            </a:r>
            <a:r>
              <a:rPr lang="en-US" sz="3200" dirty="0" err="1"/>
              <a:t>ಸೂಕ್ತ</a:t>
            </a:r>
            <a:r>
              <a:rPr lang="en-US" sz="3200" dirty="0"/>
              <a:t> </a:t>
            </a:r>
            <a:r>
              <a:rPr lang="en-US" sz="3200" dirty="0" err="1"/>
              <a:t>ಕ್ರಮಗಳನ್ನು</a:t>
            </a:r>
            <a:r>
              <a:rPr lang="en-US" sz="3200" dirty="0"/>
              <a:t> </a:t>
            </a:r>
            <a:r>
              <a:rPr lang="en-US" sz="3200" dirty="0" err="1"/>
              <a:t>ಕೈಗೊಳ್ಳಲು</a:t>
            </a:r>
            <a:r>
              <a:rPr lang="en-US" sz="3200" dirty="0"/>
              <a:t> CPC </a:t>
            </a:r>
            <a:r>
              <a:rPr lang="en-US" sz="3200" dirty="0" err="1"/>
              <a:t>ಯನ್ನು</a:t>
            </a:r>
            <a:r>
              <a:rPr lang="en-US" sz="3200" dirty="0"/>
              <a:t> </a:t>
            </a:r>
            <a:r>
              <a:rPr lang="en-US" sz="3200" dirty="0" err="1"/>
              <a:t>ಸಂಪರ್ಕಿಸಬೇಕು</a:t>
            </a:r>
            <a:r>
              <a:rPr lang="en-US" sz="3200" dirty="0"/>
              <a:t>.</a:t>
            </a:r>
            <a:r>
              <a:rPr lang="en-IN" sz="3200" dirty="0"/>
              <a:t> </a:t>
            </a:r>
            <a:endParaRPr sz="3200" b="0" dirty="0">
              <a:ln w="3175">
                <a:noFill/>
              </a:ln>
              <a:solidFill>
                <a:sysClr val="windowText" lastClr="000000">
                  <a:alpha val="76000"/>
                </a:sysClr>
              </a:solidFill>
              <a:latin typeface="Arial" panose="020B0604020202020204" pitchFamily="34" charset="0"/>
              <a:cs typeface="Arial" panose="020B0604020202020204" pitchFamily="34" charset="0"/>
            </a:endParaRPr>
          </a:p>
        </p:txBody>
      </p:sp>
      <p:pic>
        <p:nvPicPr>
          <p:cNvPr id="80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504310" y="10221686"/>
            <a:ext cx="2857068" cy="3142410"/>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980576" y="405682"/>
            <a:ext cx="12422848" cy="1223723"/>
            <a:chOff x="5980576" y="405682"/>
            <a:chExt cx="12422848"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6450642" y="427639"/>
              <a:ext cx="11482716"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en-US" dirty="0" err="1"/>
                <a:t>ಮೌಢ್ಯವನ್ನು</a:t>
              </a:r>
              <a:r>
                <a:rPr lang="en-US" dirty="0"/>
                <a:t> </a:t>
              </a:r>
              <a:r>
                <a:rPr lang="en-US" dirty="0" err="1"/>
                <a:t>ಗುರುತಿಸುವುದು</a:t>
              </a:r>
              <a:r>
                <a:rPr lang="en-US" dirty="0"/>
                <a:t>?</a:t>
              </a:r>
              <a:r>
                <a:rPr lang="en-IN" dirty="0"/>
                <a:t> </a:t>
              </a:r>
              <a:endParaRPr b="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06">
                                            <p:bg/>
                                          </p:spTgt>
                                        </p:tgtEl>
                                        <p:attrNameLst>
                                          <p:attrName>style.visibility</p:attrName>
                                        </p:attrNameLst>
                                      </p:cBhvr>
                                      <p:to>
                                        <p:strVal val="visible"/>
                                      </p:to>
                                    </p:set>
                                    <p:animEffect transition="in" filter="fade">
                                      <p:cBhvr>
                                        <p:cTn id="58" dur="500"/>
                                        <p:tgtEl>
                                          <p:spTgt spid="806">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6">
                                            <p:txEl>
                                              <p:pRg st="0" end="0"/>
                                            </p:txEl>
                                          </p:spTgt>
                                        </p:tgtEl>
                                        <p:attrNameLst>
                                          <p:attrName>style.visibility</p:attrName>
                                        </p:attrNameLst>
                                      </p:cBhvr>
                                      <p:to>
                                        <p:strVal val="visible"/>
                                      </p:to>
                                    </p:set>
                                    <p:animEffect transition="in" filter="fade">
                                      <p:cBhvr>
                                        <p:cTn id="63" dur="500"/>
                                        <p:tgtEl>
                                          <p:spTgt spid="80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06">
                                            <p:txEl>
                                              <p:pRg st="1" end="1"/>
                                            </p:txEl>
                                          </p:spTgt>
                                        </p:tgtEl>
                                        <p:attrNameLst>
                                          <p:attrName>style.visibility</p:attrName>
                                        </p:attrNameLst>
                                      </p:cBhvr>
                                      <p:to>
                                        <p:strVal val="visible"/>
                                      </p:to>
                                    </p:set>
                                    <p:animEffect transition="in" filter="fade">
                                      <p:cBhvr>
                                        <p:cTn id="68" dur="500"/>
                                        <p:tgtEl>
                                          <p:spTgt spid="80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6">
                                            <p:txEl>
                                              <p:pRg st="2" end="2"/>
                                            </p:txEl>
                                          </p:spTgt>
                                        </p:tgtEl>
                                        <p:attrNameLst>
                                          <p:attrName>style.visibility</p:attrName>
                                        </p:attrNameLst>
                                      </p:cBhvr>
                                      <p:to>
                                        <p:strVal val="visible"/>
                                      </p:to>
                                    </p:set>
                                    <p:animEffect transition="in" filter="fade">
                                      <p:cBhvr>
                                        <p:cTn id="73" dur="500"/>
                                        <p:tgtEl>
                                          <p:spTgt spid="806">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06">
                                            <p:txEl>
                                              <p:pRg st="3" end="3"/>
                                            </p:txEl>
                                          </p:spTgt>
                                        </p:tgtEl>
                                        <p:attrNameLst>
                                          <p:attrName>style.visibility</p:attrName>
                                        </p:attrNameLst>
                                      </p:cBhvr>
                                      <p:to>
                                        <p:strVal val="visible"/>
                                      </p:to>
                                    </p:set>
                                    <p:animEffect transition="in" filter="fade">
                                      <p:cBhvr>
                                        <p:cTn id="78" dur="500"/>
                                        <p:tgtEl>
                                          <p:spTgt spid="806">
                                            <p:txEl>
                                              <p:pRg st="3" end="3"/>
                                            </p:txEl>
                                          </p:spTgt>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808"/>
                                        </p:tgtEl>
                                        <p:attrNameLst>
                                          <p:attrName>style.visibility</p:attrName>
                                        </p:attrNameLst>
                                      </p:cBhvr>
                                      <p:to>
                                        <p:strVal val="visible"/>
                                      </p:to>
                                    </p:set>
                                    <p:animEffect transition="in" filter="fade">
                                      <p:cBhvr>
                                        <p:cTn id="82"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80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792609" y="8342931"/>
              <a:ext cx="472565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cap="all"/>
              </a:pPr>
              <a:r>
                <a:rPr lang="en-US" sz="3600" cap="all" dirty="0" err="1"/>
                <a:t>ಜನರು</a:t>
              </a:r>
              <a:r>
                <a:rPr lang="en-US" sz="3600" cap="all" dirty="0"/>
                <a:t> </a:t>
              </a:r>
              <a:r>
                <a:rPr lang="en-US" sz="3600" cap="all" dirty="0" err="1"/>
                <a:t>ತಮ್ಮ</a:t>
              </a:r>
              <a:r>
                <a:rPr lang="en-US" sz="3600" cap="all" dirty="0"/>
                <a:t> </a:t>
              </a:r>
              <a:r>
                <a:rPr lang="en-US" sz="3600" cap="all" dirty="0" err="1"/>
                <a:t>ಸಮಸ್ಯೆಗಳನ್ನು</a:t>
              </a:r>
              <a:endParaRPr lang="en-US" sz="3600" cap="all" dirty="0"/>
            </a:p>
            <a:p>
              <a:pPr>
                <a:defRPr sz="2800" cap="all"/>
              </a:pPr>
              <a:r>
                <a:rPr lang="en-US" sz="3600" cap="all" dirty="0" err="1"/>
                <a:t>ಅಡಗಿಸುವಂತೆ</a:t>
              </a:r>
              <a:r>
                <a:rPr lang="en-US" sz="3600" cap="all" dirty="0"/>
                <a:t> </a:t>
              </a:r>
              <a:r>
                <a:rPr lang="en-US" sz="3600" cap="all" dirty="0" err="1"/>
                <a:t>ಮಾಡುತ್ತದೆ</a:t>
              </a:r>
              <a:r>
                <a:rPr lang="en-IN" sz="3600" dirty="0"/>
                <a:t> </a:t>
              </a:r>
              <a:endParaRPr sz="3600"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378707"/>
              <a:ext cx="5855086" cy="1459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80000"/>
                </a:lnSpc>
                <a:spcBef>
                  <a:spcPts val="1200"/>
                </a:spcBef>
                <a:defRPr sz="2800" cap="all">
                  <a:solidFill>
                    <a:srgbClr val="FFFFFF"/>
                  </a:solidFill>
                </a:defRPr>
              </a:pPr>
              <a:r>
                <a:rPr lang="en-US" sz="3600" cap="all" dirty="0" err="1">
                  <a:solidFill>
                    <a:schemeClr val="tx1"/>
                  </a:solidFill>
                </a:rPr>
                <a:t>ಜನರು</a:t>
              </a:r>
              <a:r>
                <a:rPr lang="en-US" sz="3600" cap="all" dirty="0">
                  <a:solidFill>
                    <a:schemeClr val="tx1"/>
                  </a:solidFill>
                </a:rPr>
                <a:t> </a:t>
              </a:r>
              <a:r>
                <a:rPr lang="en-US" sz="3600" cap="all" dirty="0" err="1">
                  <a:solidFill>
                    <a:schemeClr val="tx1"/>
                  </a:solidFill>
                </a:rPr>
                <a:t>ಆರೋಗ್ಯ</a:t>
              </a:r>
              <a:r>
                <a:rPr lang="en-US" sz="3600" cap="all" dirty="0">
                  <a:solidFill>
                    <a:schemeClr val="tx1"/>
                  </a:solidFill>
                </a:rPr>
                <a:t> </a:t>
              </a:r>
              <a:r>
                <a:rPr lang="en-US" sz="3600" cap="all" dirty="0" err="1">
                  <a:solidFill>
                    <a:schemeClr val="tx1"/>
                  </a:solidFill>
                </a:rPr>
                <a:t>ಸೇವೆಗಳು</a:t>
              </a:r>
              <a:r>
                <a:rPr lang="en-US" sz="3600" cap="all" dirty="0">
                  <a:solidFill>
                    <a:schemeClr val="tx1"/>
                  </a:solidFill>
                </a:rPr>
                <a:t> </a:t>
              </a:r>
              <a:r>
                <a:rPr lang="en-US" sz="3600" cap="all" dirty="0" err="1">
                  <a:solidFill>
                    <a:schemeClr val="tx1"/>
                  </a:solidFill>
                </a:rPr>
                <a:t>ಮತ್ತು</a:t>
              </a:r>
              <a:r>
                <a:rPr lang="en-US" sz="3600" cap="all" dirty="0">
                  <a:solidFill>
                    <a:schemeClr val="tx1"/>
                  </a:solidFill>
                </a:rPr>
                <a:t> </a:t>
              </a:r>
              <a:r>
                <a:rPr lang="en-US" sz="3600" cap="all" dirty="0" err="1">
                  <a:solidFill>
                    <a:schemeClr val="tx1"/>
                  </a:solidFill>
                </a:rPr>
                <a:t>ಸಹಾಯ</a:t>
              </a:r>
              <a:r>
                <a:rPr lang="en-US" sz="3600" cap="all" dirty="0">
                  <a:solidFill>
                    <a:schemeClr val="tx1"/>
                  </a:solidFill>
                </a:rPr>
                <a:t> </a:t>
              </a:r>
              <a:r>
                <a:rPr lang="en-US" sz="3600" cap="all" dirty="0" err="1">
                  <a:solidFill>
                    <a:schemeClr val="tx1"/>
                  </a:solidFill>
                </a:rPr>
                <a:t>ಪಡೆದುಕೊಳ್ಳದಂತೆ</a:t>
              </a:r>
              <a:r>
                <a:rPr lang="en-US" sz="3600" cap="all" dirty="0">
                  <a:solidFill>
                    <a:schemeClr val="tx1"/>
                  </a:solidFill>
                </a:rPr>
                <a:t> </a:t>
              </a:r>
              <a:r>
                <a:rPr lang="en-US" sz="3600" cap="all" dirty="0" err="1">
                  <a:solidFill>
                    <a:schemeClr val="tx1"/>
                  </a:solidFill>
                </a:rPr>
                <a:t>ಮಾಡುತ್ತದೆ</a:t>
              </a:r>
              <a:r>
                <a:rPr lang="en-IN" sz="3600" cap="all" dirty="0">
                  <a:solidFill>
                    <a:schemeClr val="tx1"/>
                  </a:solidFill>
                </a:rPr>
                <a:t> </a:t>
              </a:r>
              <a:endParaRPr sz="3600" b="0" dirty="0">
                <a:solidFill>
                  <a:schemeClr val="tx1"/>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7113956" y="7894873"/>
            <a:ext cx="5855087" cy="2106703"/>
            <a:chOff x="17113956" y="7894873"/>
            <a:chExt cx="5855087" cy="2106703"/>
          </a:xfrm>
        </p:grpSpPr>
        <p:sp>
          <p:nvSpPr>
            <p:cNvPr id="815" name="Rounded Rectangle"/>
            <p:cNvSpPr/>
            <p:nvPr/>
          </p:nvSpPr>
          <p:spPr>
            <a:xfrm>
              <a:off x="17113956" y="7894873"/>
              <a:ext cx="5855087"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406257" y="8006255"/>
              <a:ext cx="5165371"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dirty="0" err="1"/>
                <a:t>ಅವರನ್ನು</a:t>
              </a:r>
              <a:r>
                <a:rPr lang="en-US" dirty="0"/>
                <a:t> </a:t>
              </a:r>
              <a:r>
                <a:rPr lang="en-US" dirty="0" err="1"/>
                <a:t>ನಿರುತ್ಸಾಹಗೊಳಿಸುತ್ತದೆ</a:t>
              </a:r>
              <a:r>
                <a:rPr lang="en-US" dirty="0"/>
                <a:t> &amp; </a:t>
              </a:r>
              <a:r>
                <a:rPr lang="en-US" dirty="0" err="1"/>
                <a:t>ಕೆಲವೊಮ್ಮೆ</a:t>
              </a:r>
              <a:endParaRPr lang="en-IN" dirty="0"/>
            </a:p>
            <a:p>
              <a:r>
                <a:rPr lang="en-US" dirty="0" err="1"/>
                <a:t>ಆರೋಗ್ಯಕರ</a:t>
              </a:r>
              <a:r>
                <a:rPr lang="en-US" dirty="0"/>
                <a:t> </a:t>
              </a:r>
              <a:r>
                <a:rPr lang="en-US" dirty="0" err="1"/>
                <a:t>ನಡವಳಿಕೆ</a:t>
              </a:r>
              <a:r>
                <a:rPr lang="en-US" dirty="0"/>
                <a:t> </a:t>
              </a:r>
              <a:r>
                <a:rPr lang="en-US" dirty="0" err="1"/>
                <a:t>ತೋರಿಸಿದಂತೆ</a:t>
              </a:r>
              <a:r>
                <a:rPr lang="en-US" dirty="0"/>
                <a:t> </a:t>
              </a:r>
              <a:r>
                <a:rPr lang="en-US" dirty="0" err="1"/>
                <a:t>ತಡೆಯುತ್ತದೆ</a:t>
              </a:r>
              <a:r>
                <a:rPr lang="en-US" dirty="0"/>
                <a:t>.</a:t>
              </a:r>
              <a:r>
                <a:rPr lang="en-IN" dirty="0"/>
                <a:t> </a:t>
              </a:r>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223723"/>
            <a:chOff x="5589686" y="405045"/>
            <a:chExt cx="13204628" cy="1223723"/>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427002"/>
              <a:ext cx="12546061"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en-US" dirty="0" err="1"/>
                <a:t>ಮೌಢ್ಯ</a:t>
              </a:r>
              <a:r>
                <a:rPr lang="en-US" dirty="0"/>
                <a:t> </a:t>
              </a:r>
              <a:r>
                <a:rPr lang="en-US" dirty="0" err="1"/>
                <a:t>ಏನು</a:t>
              </a:r>
              <a:r>
                <a:rPr lang="en-US" dirty="0"/>
                <a:t> </a:t>
              </a:r>
              <a:r>
                <a:rPr lang="en-US" dirty="0" err="1"/>
                <a:t>ಮಾಡುತ್ತದೆ</a:t>
              </a:r>
              <a:r>
                <a:rPr lang="en-US" dirty="0"/>
                <a:t>?</a:t>
              </a:r>
              <a:r>
                <a:rPr lang="en-IN" dirty="0"/>
                <a:t> </a:t>
              </a:r>
              <a:endParaRPr b="0" dirty="0">
                <a:latin typeface="Arial" panose="020B0604020202020204" pitchFamily="34" charset="0"/>
                <a:cs typeface="Arial" panose="020B0604020202020204" pitchFamily="34" charset="0"/>
              </a:endParaRPr>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860606" y="3062640"/>
              <a:ext cx="7295267"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pPr lvl="0">
                <a:defRPr/>
              </a:pPr>
              <a:r>
                <a:rPr lang="en-US" dirty="0" err="1"/>
                <a:t>ಪ್ರತಿಸ್ಪಂದನೆ</a:t>
              </a:r>
              <a:r>
                <a:rPr lang="en-US" dirty="0"/>
                <a:t> </a:t>
              </a:r>
              <a:r>
                <a:rPr lang="en-US" dirty="0" err="1"/>
                <a:t>ಮತ್ತು</a:t>
              </a:r>
              <a:r>
                <a:rPr lang="en-US" dirty="0"/>
                <a:t> </a:t>
              </a:r>
              <a:r>
                <a:rPr lang="en-US" dirty="0" err="1"/>
                <a:t>ನಿಯಂತ್ರಣ</a:t>
              </a:r>
              <a:r>
                <a:rPr lang="en-US" dirty="0"/>
                <a:t> </a:t>
              </a:r>
              <a:r>
                <a:rPr lang="en-US" dirty="0" err="1"/>
                <a:t>ಕ್ರಮಗಳಿಗೆ</a:t>
              </a:r>
              <a:r>
                <a:rPr lang="en-US" dirty="0"/>
                <a:t> </a:t>
              </a:r>
              <a:r>
                <a:rPr lang="en-US" dirty="0" err="1"/>
                <a:t>ಸಂವಹನ</a:t>
              </a:r>
              <a:r>
                <a:rPr lang="en-IN" dirty="0"/>
                <a:t> </a:t>
              </a:r>
              <a:endParaRPr kumimoji="0" sz="3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sp>
          <p:nvSpPr>
            <p:cNvPr id="194" name="Line"/>
            <p:cNvSpPr/>
            <p:nvPr/>
          </p:nvSpPr>
          <p:spPr>
            <a:xfrm>
              <a:off x="8860606" y="2920067"/>
              <a:ext cx="7118668" cy="0"/>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8723655" y="394883"/>
              <a:ext cx="6987490" cy="2410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pPr lvl="0">
                <a:defRPr/>
              </a:pPr>
              <a:r>
                <a:rPr lang="en-US" sz="15000" b="0" dirty="0"/>
                <a:t>ಅಭ್ಯಾಸ1</a:t>
              </a:r>
              <a:r>
                <a:rPr lang="en-IN" sz="15000" b="0" dirty="0"/>
                <a:t> </a:t>
              </a:r>
              <a:endParaRPr kumimoji="0" sz="15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pic>
        <p:nvPicPr>
          <p:cNvPr id="197" name="Image" descr="Image"/>
          <p:cNvPicPr>
            <a:picLocks noChangeAspect="1"/>
          </p:cNvPicPr>
          <p:nvPr/>
        </p:nvPicPr>
        <p:blipFill>
          <a:blip r:embed="rId2"/>
          <a:stretch>
            <a:fillRect/>
          </a:stretch>
        </p:blipFill>
        <p:spPr>
          <a:xfrm>
            <a:off x="4977946" y="145923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354286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077959" y="1989971"/>
            <a:ext cx="22228082" cy="10070864"/>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1428416" y="2062779"/>
            <a:ext cx="21481877" cy="9739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pPr>
            <a:r>
              <a:rPr lang="en-US" dirty="0" err="1"/>
              <a:t>ಆರೋಗ್ಯ</a:t>
            </a:r>
            <a:r>
              <a:rPr lang="en-US" dirty="0"/>
              <a:t> </a:t>
            </a:r>
            <a:r>
              <a:rPr lang="en-US" dirty="0" err="1"/>
              <a:t>ಕಾರ್ಯಕರ್ತರಾಗಿ</a:t>
            </a:r>
            <a:r>
              <a:rPr lang="en-US" dirty="0"/>
              <a:t>, </a:t>
            </a:r>
            <a:r>
              <a:rPr lang="en-US" dirty="0" err="1"/>
              <a:t>ನೀವು</a:t>
            </a:r>
            <a:r>
              <a:rPr lang="en-US" dirty="0"/>
              <a:t>:</a:t>
            </a:r>
            <a:endParaRPr lang="en-IN" dirty="0"/>
          </a:p>
          <a:p>
            <a:pPr algn="l">
              <a:lnSpc>
                <a:spcPct val="150000"/>
              </a:lnSpc>
            </a:pPr>
            <a:r>
              <a:rPr lang="en-US" dirty="0"/>
              <a:t>- </a:t>
            </a:r>
            <a:r>
              <a:rPr lang="en-US" dirty="0" err="1"/>
              <a:t>ಜನರನ್ನು</a:t>
            </a:r>
            <a:r>
              <a:rPr lang="en-US" dirty="0"/>
              <a:t> </a:t>
            </a:r>
            <a:r>
              <a:rPr lang="en-US" dirty="0" err="1"/>
              <a:t>ಸಂವೇದನಾಶೀಲರಾಗುವಂತೆ</a:t>
            </a:r>
            <a:r>
              <a:rPr lang="en-US" dirty="0"/>
              <a:t> </a:t>
            </a:r>
            <a:r>
              <a:rPr lang="en-US" dirty="0" err="1"/>
              <a:t>ಮಾಡುವುದು</a:t>
            </a:r>
            <a:r>
              <a:rPr lang="en-US" dirty="0"/>
              <a:t> </a:t>
            </a:r>
            <a:r>
              <a:rPr lang="en-US" dirty="0" err="1"/>
              <a:t>ಮತ್ತು</a:t>
            </a:r>
            <a:r>
              <a:rPr lang="en-US" dirty="0"/>
              <a:t> </a:t>
            </a:r>
            <a:r>
              <a:rPr lang="en-US" dirty="0" err="1"/>
              <a:t>ಇದು</a:t>
            </a:r>
            <a:r>
              <a:rPr lang="en-US" dirty="0"/>
              <a:t> </a:t>
            </a:r>
            <a:r>
              <a:rPr lang="en-US" dirty="0" err="1"/>
              <a:t>ಸಾಮಾನ್ಯ</a:t>
            </a:r>
            <a:r>
              <a:rPr lang="en-US" dirty="0"/>
              <a:t> </a:t>
            </a:r>
            <a:r>
              <a:rPr lang="en-US" dirty="0" err="1"/>
              <a:t>ಸೋಂಕು</a:t>
            </a:r>
            <a:r>
              <a:rPr lang="en-US" dirty="0"/>
              <a:t> </a:t>
            </a:r>
            <a:r>
              <a:rPr lang="en-US" dirty="0" err="1"/>
              <a:t>ಮತ್ತು</a:t>
            </a:r>
            <a:r>
              <a:rPr lang="en-US" dirty="0"/>
              <a:t> 80% </a:t>
            </a:r>
            <a:r>
              <a:rPr lang="en-US" dirty="0" err="1"/>
              <a:t>ರಷ್ಟು</a:t>
            </a:r>
            <a:r>
              <a:rPr lang="en-US" dirty="0"/>
              <a:t> </a:t>
            </a:r>
            <a:r>
              <a:rPr lang="en-US" dirty="0" err="1"/>
              <a:t>ಪ್ರಕರಣಗಳು</a:t>
            </a:r>
            <a:r>
              <a:rPr lang="en-US" dirty="0"/>
              <a:t> </a:t>
            </a:r>
            <a:r>
              <a:rPr lang="en-US" dirty="0" err="1"/>
              <a:t>ಅತೀ</a:t>
            </a:r>
            <a:r>
              <a:rPr lang="en-US" dirty="0"/>
              <a:t> </a:t>
            </a:r>
            <a:r>
              <a:rPr lang="en-US" dirty="0" err="1"/>
              <a:t>ಸಣ್ಣ</a:t>
            </a:r>
            <a:r>
              <a:rPr lang="en-US" dirty="0"/>
              <a:t> </a:t>
            </a:r>
            <a:r>
              <a:rPr lang="en-US" dirty="0" err="1"/>
              <a:t>ಪ್ರಕರಣಗಳು</a:t>
            </a:r>
            <a:r>
              <a:rPr lang="en-US" dirty="0"/>
              <a:t> </a:t>
            </a:r>
            <a:r>
              <a:rPr lang="en-US" dirty="0" err="1"/>
              <a:t>ಎಂದು</a:t>
            </a:r>
            <a:r>
              <a:rPr lang="en-US" dirty="0"/>
              <a:t> </a:t>
            </a:r>
            <a:r>
              <a:rPr lang="en-US" dirty="0" err="1"/>
              <a:t>ಅವರು</a:t>
            </a:r>
            <a:r>
              <a:rPr lang="en-US" dirty="0"/>
              <a:t> </a:t>
            </a:r>
            <a:r>
              <a:rPr lang="en-US" dirty="0" err="1"/>
              <a:t>ತಿಳಿದುಕೊಳ್ಳಲು</a:t>
            </a:r>
            <a:r>
              <a:rPr lang="en-US" dirty="0"/>
              <a:t> </a:t>
            </a:r>
            <a:r>
              <a:rPr lang="en-US" dirty="0" err="1"/>
              <a:t>ನೆರವಾಗುವುದು</a:t>
            </a:r>
            <a:r>
              <a:rPr lang="en-US" dirty="0"/>
              <a:t>.</a:t>
            </a:r>
            <a:endParaRPr lang="en-IN" dirty="0"/>
          </a:p>
          <a:p>
            <a:pPr algn="l">
              <a:lnSpc>
                <a:spcPct val="150000"/>
              </a:lnSpc>
            </a:pPr>
            <a:r>
              <a:rPr lang="en-US" dirty="0"/>
              <a:t>- </a:t>
            </a:r>
            <a:r>
              <a:rPr lang="en-US" dirty="0" err="1"/>
              <a:t>ಕೊವಿಡ್</a:t>
            </a:r>
            <a:r>
              <a:rPr lang="en-US" dirty="0"/>
              <a:t>‌-19 </a:t>
            </a:r>
            <a:r>
              <a:rPr lang="en-US" dirty="0" err="1"/>
              <a:t>ಯಾರಿಗೆ</a:t>
            </a:r>
            <a:r>
              <a:rPr lang="en-US" dirty="0"/>
              <a:t> </a:t>
            </a:r>
            <a:r>
              <a:rPr lang="en-US" dirty="0" err="1"/>
              <a:t>ಬೇಕಾದರೂ</a:t>
            </a:r>
            <a:r>
              <a:rPr lang="en-US" dirty="0"/>
              <a:t> </a:t>
            </a:r>
            <a:r>
              <a:rPr lang="en-US" dirty="0" err="1"/>
              <a:t>ಬರಬಹುದು</a:t>
            </a:r>
            <a:r>
              <a:rPr lang="en-US" dirty="0"/>
              <a:t>, </a:t>
            </a:r>
            <a:r>
              <a:rPr lang="en-US" dirty="0" err="1"/>
              <a:t>ಜನರೊಂದಿಗೆ</a:t>
            </a:r>
            <a:r>
              <a:rPr lang="en-US" dirty="0"/>
              <a:t> </a:t>
            </a:r>
            <a:r>
              <a:rPr lang="en-US" dirty="0" err="1"/>
              <a:t>ಮಾತನಾಡಿ</a:t>
            </a:r>
            <a:r>
              <a:rPr lang="en-US" dirty="0"/>
              <a:t>, </a:t>
            </a:r>
            <a:r>
              <a:rPr lang="en-US" dirty="0" err="1"/>
              <a:t>ಅವರ</a:t>
            </a:r>
            <a:r>
              <a:rPr lang="en-US" dirty="0"/>
              <a:t> </a:t>
            </a:r>
            <a:r>
              <a:rPr lang="en-US" dirty="0" err="1"/>
              <a:t>ಭಾವನೆಗಳೇನು</a:t>
            </a:r>
            <a:r>
              <a:rPr lang="en-US" dirty="0"/>
              <a:t> </a:t>
            </a:r>
            <a:r>
              <a:rPr lang="en-US" dirty="0" err="1"/>
              <a:t>ಎಂದು</a:t>
            </a:r>
            <a:r>
              <a:rPr lang="en-US" dirty="0"/>
              <a:t> </a:t>
            </a:r>
            <a:r>
              <a:rPr lang="en-US" dirty="0" err="1"/>
              <a:t>ತಿಳಿದುಕೊಳ್ಳಲು</a:t>
            </a:r>
            <a:r>
              <a:rPr lang="en-US" dirty="0"/>
              <a:t> </a:t>
            </a:r>
            <a:r>
              <a:rPr lang="en-US" dirty="0" err="1"/>
              <a:t>ಲಭ್ಯವಿರಿ</a:t>
            </a:r>
            <a:r>
              <a:rPr lang="en-US" dirty="0"/>
              <a:t>.</a:t>
            </a:r>
            <a:endParaRPr lang="en-IN" dirty="0"/>
          </a:p>
          <a:p>
            <a:pPr algn="l">
              <a:lnSpc>
                <a:spcPct val="150000"/>
              </a:lnSpc>
            </a:pPr>
            <a:r>
              <a:rPr lang="en-US" dirty="0"/>
              <a:t>- </a:t>
            </a:r>
            <a:r>
              <a:rPr lang="en-US" dirty="0" err="1"/>
              <a:t>ಒಳಾಂಗಣ</a:t>
            </a:r>
            <a:r>
              <a:rPr lang="en-US" dirty="0"/>
              <a:t> </a:t>
            </a:r>
            <a:r>
              <a:rPr lang="en-US" dirty="0" err="1"/>
              <a:t>ಆಟಗಳು</a:t>
            </a:r>
            <a:r>
              <a:rPr lang="en-US" dirty="0"/>
              <a:t>, </a:t>
            </a:r>
            <a:r>
              <a:rPr lang="en-US" dirty="0" err="1"/>
              <a:t>ಓದು</a:t>
            </a:r>
            <a:r>
              <a:rPr lang="en-US" dirty="0"/>
              <a:t>, </a:t>
            </a:r>
            <a:r>
              <a:rPr lang="en-US" dirty="0" err="1"/>
              <a:t>ಉದ್ಯಾನವನ</a:t>
            </a:r>
            <a:r>
              <a:rPr lang="en-US" dirty="0"/>
              <a:t>, </a:t>
            </a:r>
            <a:r>
              <a:rPr lang="en-US" dirty="0" err="1"/>
              <a:t>ಮನೆ-ಸ್ವಚ್ಛಗೊಳಿಸುವುದು</a:t>
            </a:r>
            <a:r>
              <a:rPr lang="en-US" dirty="0"/>
              <a:t>, </a:t>
            </a:r>
            <a:r>
              <a:rPr lang="en-US" dirty="0" err="1"/>
              <a:t>ಇತ್ಯಾದಿ</a:t>
            </a:r>
            <a:r>
              <a:rPr lang="en-US" dirty="0"/>
              <a:t> </a:t>
            </a:r>
            <a:r>
              <a:rPr lang="en-US" dirty="0" err="1"/>
              <a:t>ಚಟುವಟಿಕೆಗಳಲ್ಲಿ</a:t>
            </a:r>
            <a:r>
              <a:rPr lang="en-US" dirty="0"/>
              <a:t> </a:t>
            </a:r>
            <a:r>
              <a:rPr lang="en-US" dirty="0" err="1"/>
              <a:t>ತೊಡಗಿಕೊಂಡು</a:t>
            </a:r>
            <a:r>
              <a:rPr lang="en-US" dirty="0"/>
              <a:t> </a:t>
            </a:r>
            <a:r>
              <a:rPr lang="en-US" dirty="0" err="1"/>
              <a:t>ಆರಾಮವಾಗಿ</a:t>
            </a:r>
            <a:r>
              <a:rPr lang="en-US" dirty="0"/>
              <a:t> </a:t>
            </a:r>
            <a:r>
              <a:rPr lang="en-US" dirty="0" err="1"/>
              <a:t>ಇರುವಂತೆ</a:t>
            </a:r>
            <a:r>
              <a:rPr lang="en-US" dirty="0"/>
              <a:t> </a:t>
            </a:r>
            <a:r>
              <a:rPr lang="en-US" dirty="0" err="1"/>
              <a:t>ಜನರಿಗೆ</a:t>
            </a:r>
            <a:r>
              <a:rPr lang="en-US" dirty="0"/>
              <a:t> </a:t>
            </a:r>
            <a:r>
              <a:rPr lang="en-US" dirty="0" err="1"/>
              <a:t>ಸಲಹೆ</a:t>
            </a:r>
            <a:r>
              <a:rPr lang="en-US" dirty="0"/>
              <a:t> </a:t>
            </a:r>
            <a:r>
              <a:rPr lang="en-US" dirty="0" err="1"/>
              <a:t>ನೀಡಿ</a:t>
            </a:r>
            <a:r>
              <a:rPr lang="en-US" dirty="0"/>
              <a:t>.</a:t>
            </a:r>
            <a:endParaRPr lang="en-IN" dirty="0"/>
          </a:p>
          <a:p>
            <a:pPr algn="l">
              <a:lnSpc>
                <a:spcPct val="150000"/>
              </a:lnSpc>
            </a:pPr>
            <a:r>
              <a:rPr lang="en-US" dirty="0"/>
              <a:t>- </a:t>
            </a:r>
            <a:r>
              <a:rPr lang="en-US" dirty="0" err="1"/>
              <a:t>ಟಿವಿಗಳಲ್ಲಿ</a:t>
            </a:r>
            <a:r>
              <a:rPr lang="en-US" dirty="0"/>
              <a:t> </a:t>
            </a:r>
            <a:r>
              <a:rPr lang="en-US" dirty="0" err="1"/>
              <a:t>ನಕಾರಾತ್ಮಕ</a:t>
            </a:r>
            <a:r>
              <a:rPr lang="en-US" dirty="0"/>
              <a:t> </a:t>
            </a:r>
            <a:r>
              <a:rPr lang="en-US" dirty="0" err="1"/>
              <a:t>ಸುದ್ದಿಗಳನ್ನು</a:t>
            </a:r>
            <a:r>
              <a:rPr lang="en-US" dirty="0"/>
              <a:t> </a:t>
            </a:r>
            <a:r>
              <a:rPr lang="en-US" dirty="0" err="1"/>
              <a:t>ನೋಡುವುದು</a:t>
            </a:r>
            <a:r>
              <a:rPr lang="en-US" dirty="0"/>
              <a:t> </a:t>
            </a:r>
            <a:r>
              <a:rPr lang="en-US" dirty="0" err="1"/>
              <a:t>ಮತ್ತು</a:t>
            </a:r>
            <a:r>
              <a:rPr lang="en-US" dirty="0"/>
              <a:t> </a:t>
            </a:r>
            <a:r>
              <a:rPr lang="en-US" dirty="0" err="1"/>
              <a:t>ನಕಲಿ</a:t>
            </a:r>
            <a:r>
              <a:rPr lang="en-US" dirty="0"/>
              <a:t> </a:t>
            </a:r>
            <a:r>
              <a:rPr lang="en-US" dirty="0" err="1"/>
              <a:t>ಸುದ್ದಿಗಳಿಂದ</a:t>
            </a:r>
            <a:r>
              <a:rPr lang="en-US" dirty="0"/>
              <a:t> </a:t>
            </a:r>
            <a:r>
              <a:rPr lang="en-US" dirty="0" err="1"/>
              <a:t>ದೂರವಿರುವಂತೆ</a:t>
            </a:r>
            <a:r>
              <a:rPr lang="en-US" dirty="0"/>
              <a:t> </a:t>
            </a:r>
            <a:r>
              <a:rPr lang="en-US" dirty="0" err="1"/>
              <a:t>ಜನರಿಗೆ</a:t>
            </a:r>
            <a:r>
              <a:rPr lang="en-US" dirty="0"/>
              <a:t> </a:t>
            </a:r>
            <a:r>
              <a:rPr lang="en-US" dirty="0" err="1"/>
              <a:t>ತಿಳಿಸಿ</a:t>
            </a:r>
            <a:r>
              <a:rPr lang="en-US" dirty="0"/>
              <a:t>.</a:t>
            </a:r>
            <a:endParaRPr lang="en-IN" dirty="0"/>
          </a:p>
          <a:p>
            <a:pPr algn="l">
              <a:lnSpc>
                <a:spcPct val="150000"/>
              </a:lnSpc>
            </a:pPr>
            <a:r>
              <a:rPr lang="en-US" dirty="0"/>
              <a:t>- </a:t>
            </a:r>
            <a:r>
              <a:rPr lang="en-US" dirty="0" err="1"/>
              <a:t>ಸಮುದಾಯದ</a:t>
            </a:r>
            <a:r>
              <a:rPr lang="en-US" dirty="0"/>
              <a:t> </a:t>
            </a:r>
            <a:r>
              <a:rPr lang="en-US" dirty="0" err="1"/>
              <a:t>ಮೇಲೆ</a:t>
            </a:r>
            <a:r>
              <a:rPr lang="en-US" dirty="0"/>
              <a:t> </a:t>
            </a:r>
            <a:r>
              <a:rPr lang="en-US" dirty="0" err="1"/>
              <a:t>ಪ್ರಭಾವ</a:t>
            </a:r>
            <a:r>
              <a:rPr lang="en-US" dirty="0"/>
              <a:t> </a:t>
            </a:r>
            <a:r>
              <a:rPr lang="en-US" dirty="0" err="1"/>
              <a:t>ಬೀರುವವರ</a:t>
            </a:r>
            <a:r>
              <a:rPr lang="en-US" dirty="0"/>
              <a:t> </a:t>
            </a:r>
            <a:r>
              <a:rPr lang="en-US" dirty="0" err="1"/>
              <a:t>ಜೊತೆಗೆ</a:t>
            </a:r>
            <a:r>
              <a:rPr lang="en-US" dirty="0"/>
              <a:t> </a:t>
            </a:r>
            <a:r>
              <a:rPr lang="en-US" dirty="0" err="1"/>
              <a:t>ವ್ಯವಹರಿಸಿ</a:t>
            </a:r>
            <a:r>
              <a:rPr lang="en-US" dirty="0"/>
              <a:t>, ಕೊವಿಡ್-19 </a:t>
            </a:r>
            <a:r>
              <a:rPr lang="en-US" dirty="0" err="1"/>
              <a:t>ಬಗ್ಗೆ</a:t>
            </a:r>
            <a:r>
              <a:rPr lang="en-US" dirty="0"/>
              <a:t> </a:t>
            </a:r>
            <a:r>
              <a:rPr lang="en-US" dirty="0" err="1"/>
              <a:t>ಅವರೊಂದಿಗೆ</a:t>
            </a:r>
            <a:r>
              <a:rPr lang="en-US" dirty="0"/>
              <a:t> </a:t>
            </a:r>
            <a:r>
              <a:rPr lang="en-US" dirty="0" err="1"/>
              <a:t>ಸೂಕ್ತ</a:t>
            </a:r>
            <a:r>
              <a:rPr lang="en-US" dirty="0"/>
              <a:t> </a:t>
            </a:r>
            <a:r>
              <a:rPr lang="en-US" dirty="0" err="1"/>
              <a:t>ಮಾಹಿತಿಯನ್ನು</a:t>
            </a:r>
            <a:r>
              <a:rPr lang="en-US" dirty="0"/>
              <a:t> </a:t>
            </a:r>
            <a:r>
              <a:rPr lang="en-US" dirty="0" err="1"/>
              <a:t>ಹಂಚಿಕೊಳ್ಳಿ</a:t>
            </a:r>
            <a:r>
              <a:rPr lang="en-US" dirty="0"/>
              <a:t>. </a:t>
            </a:r>
            <a:r>
              <a:rPr lang="en-US" dirty="0" err="1"/>
              <a:t>ಅವರಿಗೆ</a:t>
            </a:r>
            <a:r>
              <a:rPr lang="en-US" dirty="0"/>
              <a:t> </a:t>
            </a:r>
            <a:r>
              <a:rPr lang="en-US" dirty="0" err="1"/>
              <a:t>ನಿಮಗೆ</a:t>
            </a:r>
            <a:r>
              <a:rPr lang="en-US" dirty="0"/>
              <a:t> </a:t>
            </a:r>
            <a:r>
              <a:rPr lang="en-US" dirty="0" err="1"/>
              <a:t>ಅಗತ್ಯವಿರುವ</a:t>
            </a:r>
            <a:r>
              <a:rPr lang="en-US" dirty="0"/>
              <a:t> </a:t>
            </a:r>
            <a:r>
              <a:rPr lang="en-US" dirty="0" err="1"/>
              <a:t>ನಿರ್ದಿಷ್ಟ</a:t>
            </a:r>
            <a:r>
              <a:rPr lang="en-US" dirty="0"/>
              <a:t> </a:t>
            </a:r>
            <a:r>
              <a:rPr lang="en-US" dirty="0" err="1"/>
              <a:t>ನೆರವಿನ</a:t>
            </a:r>
            <a:r>
              <a:rPr lang="en-US" dirty="0"/>
              <a:t> </a:t>
            </a:r>
            <a:r>
              <a:rPr lang="en-US" dirty="0" err="1"/>
              <a:t>ವಿವರ</a:t>
            </a:r>
            <a:r>
              <a:rPr lang="en-US" dirty="0"/>
              <a:t> </a:t>
            </a:r>
            <a:r>
              <a:rPr lang="en-US" dirty="0" err="1"/>
              <a:t>ನೀಡಿ</a:t>
            </a:r>
            <a:r>
              <a:rPr lang="en-US" dirty="0"/>
              <a:t>. </a:t>
            </a:r>
            <a:r>
              <a:rPr lang="en-US" dirty="0" err="1"/>
              <a:t>ಜನರು</a:t>
            </a:r>
            <a:r>
              <a:rPr lang="en-US" dirty="0"/>
              <a:t> </a:t>
            </a:r>
            <a:r>
              <a:rPr lang="en-US" dirty="0" err="1"/>
              <a:t>ಒತ್ತಡವನ್ನು</a:t>
            </a:r>
            <a:r>
              <a:rPr lang="en-US" dirty="0"/>
              <a:t> </a:t>
            </a:r>
            <a:r>
              <a:rPr lang="en-US" dirty="0" err="1"/>
              <a:t>ನಿಭಾಯಿಸಲು</a:t>
            </a:r>
            <a:r>
              <a:rPr lang="en-US" dirty="0"/>
              <a:t> </a:t>
            </a:r>
            <a:r>
              <a:rPr lang="en-US" dirty="0" err="1"/>
              <a:t>ಸಾಧ್ಯವಾಗುವಂತೆ</a:t>
            </a:r>
            <a:r>
              <a:rPr lang="en-US" dirty="0"/>
              <a:t> </a:t>
            </a:r>
            <a:r>
              <a:rPr lang="en-US" dirty="0" err="1"/>
              <a:t>ಭರವಸೆ</a:t>
            </a:r>
            <a:r>
              <a:rPr lang="en-US" dirty="0"/>
              <a:t> </a:t>
            </a:r>
            <a:r>
              <a:rPr lang="en-US" dirty="0" err="1"/>
              <a:t>ಮತ್ತು</a:t>
            </a:r>
            <a:r>
              <a:rPr lang="en-US" dirty="0"/>
              <a:t> </a:t>
            </a:r>
            <a:r>
              <a:rPr lang="en-US" dirty="0" err="1"/>
              <a:t>ಸಕಾರಾತ್ಮಕ</a:t>
            </a:r>
            <a:r>
              <a:rPr lang="en-US" dirty="0"/>
              <a:t> </a:t>
            </a:r>
            <a:r>
              <a:rPr lang="en-US" dirty="0" err="1"/>
              <a:t>ಸುದ್ದಿಗಳನ್ನು</a:t>
            </a:r>
            <a:r>
              <a:rPr lang="en-US" dirty="0"/>
              <a:t> </a:t>
            </a:r>
            <a:r>
              <a:rPr lang="en-US" dirty="0" err="1"/>
              <a:t>ಕೊಡುವಂತೆ</a:t>
            </a:r>
            <a:r>
              <a:rPr lang="en-US" dirty="0"/>
              <a:t> </a:t>
            </a:r>
            <a:r>
              <a:rPr lang="en-US" dirty="0" err="1"/>
              <a:t>ನೆರವಾಗಲು</a:t>
            </a:r>
            <a:r>
              <a:rPr lang="en-US" dirty="0"/>
              <a:t> </a:t>
            </a:r>
            <a:r>
              <a:rPr lang="en-US" dirty="0" err="1"/>
              <a:t>ವಾಟ್ಸಪ್‌ಗ್ರೂಪ್‌ಗಳಿಗೆ</a:t>
            </a:r>
            <a:r>
              <a:rPr lang="en-US" dirty="0"/>
              <a:t> </a:t>
            </a:r>
            <a:r>
              <a:rPr lang="en-US" dirty="0" err="1"/>
              <a:t>ಮಾರ್ಗದರ್ಶನ</a:t>
            </a:r>
            <a:r>
              <a:rPr lang="en-US" dirty="0"/>
              <a:t> </a:t>
            </a:r>
            <a:r>
              <a:rPr lang="en-US" dirty="0" err="1"/>
              <a:t>ನೀಡಿ</a:t>
            </a:r>
            <a:r>
              <a:rPr lang="en-US" dirty="0"/>
              <a:t>. </a:t>
            </a:r>
            <a:endParaRPr lang="en-IN" dirty="0"/>
          </a:p>
          <a:p>
            <a:pPr algn="l">
              <a:lnSpc>
                <a:spcPct val="150000"/>
              </a:lnSpc>
            </a:pPr>
            <a:r>
              <a:rPr lang="en-US" dirty="0"/>
              <a:t>- </a:t>
            </a:r>
            <a:r>
              <a:rPr lang="en-US" dirty="0" err="1"/>
              <a:t>ಸಾರ್ವಜನಿಕವಾಗಿ</a:t>
            </a:r>
            <a:r>
              <a:rPr lang="en-US" dirty="0"/>
              <a:t>, “ಕೊವಿಡ್-19 </a:t>
            </a:r>
            <a:r>
              <a:rPr lang="en-US" dirty="0" err="1"/>
              <a:t>ಕೇಸ್‌ಗಳು</a:t>
            </a:r>
            <a:r>
              <a:rPr lang="en-US" dirty="0"/>
              <a:t>” </a:t>
            </a:r>
            <a:r>
              <a:rPr lang="en-US" dirty="0" err="1"/>
              <a:t>ಅಥವಾ</a:t>
            </a:r>
            <a:r>
              <a:rPr lang="en-US" dirty="0"/>
              <a:t> “</a:t>
            </a:r>
            <a:r>
              <a:rPr lang="en-US" dirty="0" err="1"/>
              <a:t>ಸಂತ್ರಸ್ತರು</a:t>
            </a:r>
            <a:r>
              <a:rPr lang="en-US" dirty="0"/>
              <a:t>” </a:t>
            </a:r>
            <a:r>
              <a:rPr lang="en-US" dirty="0" err="1"/>
              <a:t>ಎನ್ನುವ</a:t>
            </a:r>
            <a:r>
              <a:rPr lang="en-US" dirty="0"/>
              <a:t> </a:t>
            </a:r>
            <a:r>
              <a:rPr lang="en-US" dirty="0" err="1"/>
              <a:t>ಬದಲಾಗಿ</a:t>
            </a:r>
            <a:r>
              <a:rPr lang="en-US" dirty="0"/>
              <a:t> </a:t>
            </a:r>
            <a:r>
              <a:rPr lang="en-US" dirty="0" err="1"/>
              <a:t>ಕೊವಿಡ್</a:t>
            </a:r>
            <a:r>
              <a:rPr lang="en-US" dirty="0"/>
              <a:t> -19 </a:t>
            </a:r>
            <a:r>
              <a:rPr lang="en-US" dirty="0" err="1"/>
              <a:t>ಇರುವ</a:t>
            </a:r>
            <a:r>
              <a:rPr lang="en-US" dirty="0"/>
              <a:t> </a:t>
            </a:r>
            <a:r>
              <a:rPr lang="en-US" dirty="0" err="1"/>
              <a:t>ವ್ಯಕ್ತಿಗಳು</a:t>
            </a:r>
            <a:r>
              <a:rPr lang="en-US" dirty="0"/>
              <a:t> </a:t>
            </a:r>
            <a:r>
              <a:rPr lang="en-US" dirty="0" err="1"/>
              <a:t>ಎನ್ನುವ</a:t>
            </a:r>
            <a:r>
              <a:rPr lang="en-US" dirty="0"/>
              <a:t> </a:t>
            </a:r>
            <a:r>
              <a:rPr lang="en-US" dirty="0" err="1"/>
              <a:t>ಪದಗಳನ್ನು</a:t>
            </a:r>
            <a:r>
              <a:rPr lang="en-US" dirty="0"/>
              <a:t> </a:t>
            </a:r>
            <a:r>
              <a:rPr lang="en-US" dirty="0" err="1"/>
              <a:t>ಬಳಸಿ</a:t>
            </a:r>
            <a:r>
              <a:rPr lang="en-US" dirty="0"/>
              <a:t>. </a:t>
            </a:r>
            <a:r>
              <a:rPr lang="en-US" dirty="0" err="1"/>
              <a:t>ಹಾಗೆಯೇ</a:t>
            </a:r>
            <a:r>
              <a:rPr lang="en-US" dirty="0"/>
              <a:t>, “</a:t>
            </a:r>
            <a:r>
              <a:rPr lang="en-US" dirty="0" err="1"/>
              <a:t>ಶಂಕಿತ</a:t>
            </a:r>
            <a:r>
              <a:rPr lang="en-US" dirty="0"/>
              <a:t> </a:t>
            </a:r>
            <a:r>
              <a:rPr lang="en-US" dirty="0" err="1"/>
              <a:t>ಕೇಸ್‌ಗಳು</a:t>
            </a:r>
            <a:r>
              <a:rPr lang="en-US" dirty="0"/>
              <a:t>” </a:t>
            </a:r>
            <a:r>
              <a:rPr lang="en-US" dirty="0" err="1"/>
              <a:t>ಎನ್ನುವ</a:t>
            </a:r>
            <a:r>
              <a:rPr lang="en-US" dirty="0"/>
              <a:t> </a:t>
            </a:r>
            <a:r>
              <a:rPr lang="en-US" dirty="0" err="1"/>
              <a:t>ಬದಲಾಗಿ</a:t>
            </a:r>
            <a:r>
              <a:rPr lang="en-US" dirty="0"/>
              <a:t> </a:t>
            </a:r>
            <a:r>
              <a:rPr lang="en-US" dirty="0" err="1"/>
              <a:t>ಕೊವಿಡ್</a:t>
            </a:r>
            <a:r>
              <a:rPr lang="en-US" dirty="0"/>
              <a:t>‌-19 </a:t>
            </a:r>
            <a:r>
              <a:rPr lang="en-US" dirty="0" err="1"/>
              <a:t>ಇರಬಹುದಾದ</a:t>
            </a:r>
            <a:r>
              <a:rPr lang="en-US" dirty="0"/>
              <a:t> </a:t>
            </a:r>
            <a:r>
              <a:rPr lang="en-US" dirty="0" err="1"/>
              <a:t>ವ್ಯಕ್ತಿಗಳು</a:t>
            </a:r>
            <a:r>
              <a:rPr lang="en-US" dirty="0"/>
              <a:t> </a:t>
            </a:r>
            <a:r>
              <a:rPr lang="en-US" dirty="0" err="1"/>
              <a:t>ಎನ್ನುವ</a:t>
            </a:r>
            <a:r>
              <a:rPr lang="en-US" dirty="0"/>
              <a:t> </a:t>
            </a:r>
            <a:r>
              <a:rPr lang="en-US" dirty="0" err="1"/>
              <a:t>ಪದಗಳನ್ನು</a:t>
            </a:r>
            <a:r>
              <a:rPr lang="en-US" dirty="0"/>
              <a:t> </a:t>
            </a:r>
            <a:r>
              <a:rPr lang="en-US" dirty="0" err="1"/>
              <a:t>ಬಳಸಿ</a:t>
            </a:r>
            <a:r>
              <a:rPr lang="en-US" dirty="0"/>
              <a:t>.</a:t>
            </a:r>
            <a:endParaRPr lang="en-IN" dirty="0"/>
          </a:p>
          <a:p>
            <a:pPr algn="l">
              <a:lnSpc>
                <a:spcPct val="150000"/>
              </a:lnSpc>
            </a:pPr>
            <a:r>
              <a:rPr lang="en-US" dirty="0"/>
              <a:t>- </a:t>
            </a:r>
            <a:r>
              <a:rPr lang="en-US" dirty="0" err="1"/>
              <a:t>ಬಹಳಷ್ಟು</a:t>
            </a:r>
            <a:r>
              <a:rPr lang="en-US" dirty="0"/>
              <a:t> </a:t>
            </a:r>
            <a:r>
              <a:rPr lang="en-US" dirty="0" err="1"/>
              <a:t>ಮಂದಿ</a:t>
            </a:r>
            <a:r>
              <a:rPr lang="en-US" dirty="0"/>
              <a:t> </a:t>
            </a:r>
            <a:r>
              <a:rPr lang="en-US" dirty="0" err="1"/>
              <a:t>ಕೊವಿಡ್</a:t>
            </a:r>
            <a:r>
              <a:rPr lang="en-US" dirty="0"/>
              <a:t>‌-19 </a:t>
            </a:r>
            <a:r>
              <a:rPr lang="en-US" dirty="0" err="1"/>
              <a:t>ರೋಗದಿಂದ</a:t>
            </a:r>
            <a:r>
              <a:rPr lang="en-US" dirty="0"/>
              <a:t> </a:t>
            </a:r>
            <a:r>
              <a:rPr lang="en-US" dirty="0" err="1"/>
              <a:t>ಗುಣಮುಖರಾಗುತ್ತಾರೆ</a:t>
            </a:r>
            <a:r>
              <a:rPr lang="en-US" dirty="0"/>
              <a:t> </a:t>
            </a:r>
            <a:r>
              <a:rPr lang="en-US" dirty="0" err="1"/>
              <a:t>ಎನ್ನುವುದನ್ನು</a:t>
            </a:r>
            <a:r>
              <a:rPr lang="en-US" dirty="0"/>
              <a:t> </a:t>
            </a:r>
            <a:r>
              <a:rPr lang="en-US" dirty="0" err="1"/>
              <a:t>ಒತ್ತಿಹೇಳಿ</a:t>
            </a:r>
            <a:r>
              <a:rPr lang="en-US" dirty="0"/>
              <a:t> </a:t>
            </a:r>
            <a:r>
              <a:rPr lang="en-US" dirty="0" err="1"/>
              <a:t>ಮತ್ತು</a:t>
            </a:r>
            <a:r>
              <a:rPr lang="en-US" dirty="0"/>
              <a:t> </a:t>
            </a:r>
            <a:r>
              <a:rPr lang="en-US" dirty="0" err="1"/>
              <a:t>ಸ್ಥಳೀಯ</a:t>
            </a:r>
            <a:r>
              <a:rPr lang="en-US" dirty="0"/>
              <a:t> </a:t>
            </a:r>
            <a:r>
              <a:rPr lang="en-US" dirty="0" err="1"/>
              <a:t>ಜನರೊಂದಿಗೆ</a:t>
            </a:r>
            <a:r>
              <a:rPr lang="en-US" dirty="0"/>
              <a:t> </a:t>
            </a:r>
            <a:r>
              <a:rPr lang="en-US" dirty="0" err="1"/>
              <a:t>ಈ</a:t>
            </a:r>
            <a:r>
              <a:rPr lang="en-US" dirty="0"/>
              <a:t> </a:t>
            </a:r>
            <a:r>
              <a:rPr lang="en-US" dirty="0" err="1"/>
              <a:t>ಉತ್ತಮ</a:t>
            </a:r>
            <a:r>
              <a:rPr lang="en-US" dirty="0"/>
              <a:t> </a:t>
            </a:r>
            <a:r>
              <a:rPr lang="en-US" dirty="0" err="1"/>
              <a:t>ಸುದ್ದಿಯನ್ನು</a:t>
            </a:r>
            <a:r>
              <a:rPr lang="en-US" dirty="0"/>
              <a:t> </a:t>
            </a:r>
            <a:r>
              <a:rPr lang="en-US" dirty="0" err="1"/>
              <a:t>ಹರಡಿ</a:t>
            </a:r>
            <a:r>
              <a:rPr lang="en-US" dirty="0"/>
              <a:t>. </a:t>
            </a:r>
            <a:r>
              <a:rPr lang="en-US" dirty="0" err="1"/>
              <a:t>ಕೊವಿಡ್</a:t>
            </a:r>
            <a:r>
              <a:rPr lang="en-US" dirty="0"/>
              <a:t>‌-19ರಿಂದ </a:t>
            </a:r>
            <a:r>
              <a:rPr lang="en-US" dirty="0" err="1"/>
              <a:t>ಯಾರು</a:t>
            </a:r>
            <a:r>
              <a:rPr lang="en-US" dirty="0"/>
              <a:t> </a:t>
            </a:r>
            <a:r>
              <a:rPr lang="en-US" dirty="0" err="1"/>
              <a:t>ಗುಣಮುಖರಾಗಿದ್ದಾರೆ</a:t>
            </a:r>
            <a:r>
              <a:rPr lang="en-US" dirty="0"/>
              <a:t>? </a:t>
            </a:r>
            <a:r>
              <a:rPr lang="en-US" dirty="0" err="1"/>
              <a:t>ಆರೋಗ್ಯವಂತರಾಗಲು</a:t>
            </a:r>
            <a:r>
              <a:rPr lang="en-US" dirty="0"/>
              <a:t> </a:t>
            </a:r>
            <a:r>
              <a:rPr lang="en-US" dirty="0" err="1"/>
              <a:t>ಪ್ರೀತಿಪಾತ್ರರಿಗೆ</a:t>
            </a:r>
            <a:r>
              <a:rPr lang="en-US" dirty="0"/>
              <a:t> </a:t>
            </a:r>
            <a:r>
              <a:rPr lang="en-US" dirty="0" err="1"/>
              <a:t>ಯಾರು</a:t>
            </a:r>
            <a:r>
              <a:rPr lang="en-US" dirty="0"/>
              <a:t> </a:t>
            </a:r>
            <a:r>
              <a:rPr lang="en-US" dirty="0" err="1"/>
              <a:t>ನೆರವಾಗಿದ್ದಾರೆ</a:t>
            </a:r>
            <a:r>
              <a:rPr lang="en-US" dirty="0"/>
              <a:t>?</a:t>
            </a:r>
            <a:endParaRPr lang="en-IN" dirty="0"/>
          </a:p>
          <a:p>
            <a:pPr algn="l">
              <a:lnSpc>
                <a:spcPct val="150000"/>
              </a:lnSpc>
            </a:pPr>
            <a:r>
              <a:rPr lang="en-US" dirty="0"/>
              <a:t>- </a:t>
            </a:r>
            <a:r>
              <a:rPr lang="en-US" dirty="0" err="1"/>
              <a:t>ಹಿರಿಯ</a:t>
            </a:r>
            <a:r>
              <a:rPr lang="en-US" dirty="0"/>
              <a:t> </a:t>
            </a:r>
            <a:r>
              <a:rPr lang="en-US" dirty="0" err="1"/>
              <a:t>ಪ್ರಜೆಗಳು</a:t>
            </a:r>
            <a:r>
              <a:rPr lang="en-US" dirty="0"/>
              <a:t> </a:t>
            </a:r>
            <a:r>
              <a:rPr lang="en-US" dirty="0" err="1"/>
              <a:t>ಮತ್ತು</a:t>
            </a:r>
            <a:r>
              <a:rPr lang="en-US" dirty="0"/>
              <a:t> </a:t>
            </a:r>
            <a:r>
              <a:rPr lang="en-US" dirty="0" err="1"/>
              <a:t>ಚಿಕ್ಕ</a:t>
            </a:r>
            <a:r>
              <a:rPr lang="en-US" dirty="0"/>
              <a:t> </a:t>
            </a:r>
            <a:r>
              <a:rPr lang="en-US" dirty="0" err="1"/>
              <a:t>ಮಕ್ಕಳು</a:t>
            </a:r>
            <a:r>
              <a:rPr lang="en-US" dirty="0"/>
              <a:t> </a:t>
            </a:r>
            <a:r>
              <a:rPr lang="en-US" dirty="0" err="1"/>
              <a:t>ಸೇರಿದಂತೆ</a:t>
            </a:r>
            <a:r>
              <a:rPr lang="en-US" dirty="0"/>
              <a:t> </a:t>
            </a:r>
            <a:r>
              <a:rPr lang="en-US" dirty="0" err="1"/>
              <a:t>ಅಧಿಕ</a:t>
            </a:r>
            <a:r>
              <a:rPr lang="en-US" dirty="0"/>
              <a:t> </a:t>
            </a:r>
            <a:r>
              <a:rPr lang="en-US" dirty="0" err="1"/>
              <a:t>ಅಪಾಯವಿರುವ</a:t>
            </a:r>
            <a:r>
              <a:rPr lang="en-US" dirty="0"/>
              <a:t> </a:t>
            </a:r>
            <a:r>
              <a:rPr lang="en-US" dirty="0" err="1"/>
              <a:t>ಗುಂಪುಗಳನ್ನು</a:t>
            </a:r>
            <a:r>
              <a:rPr lang="en-US" dirty="0"/>
              <a:t> </a:t>
            </a:r>
            <a:r>
              <a:rPr lang="en-US" dirty="0" err="1"/>
              <a:t>ತಲುಪಲು</a:t>
            </a:r>
            <a:r>
              <a:rPr lang="en-US" dirty="0"/>
              <a:t> </a:t>
            </a:r>
            <a:r>
              <a:rPr lang="en-US" dirty="0" err="1"/>
              <a:t>ವಿಶೇಷ</a:t>
            </a:r>
            <a:r>
              <a:rPr lang="en-US" dirty="0"/>
              <a:t> </a:t>
            </a:r>
            <a:r>
              <a:rPr lang="en-US" dirty="0" err="1"/>
              <a:t>ಪ್ರಯತ್ನಗಳನ್ನು</a:t>
            </a:r>
            <a:r>
              <a:rPr lang="en-US" dirty="0"/>
              <a:t> </a:t>
            </a:r>
            <a:r>
              <a:rPr lang="en-US" dirty="0" err="1"/>
              <a:t>ಮಾಡಿ</a:t>
            </a:r>
            <a:r>
              <a:rPr lang="en-US" dirty="0"/>
              <a:t>.</a:t>
            </a:r>
            <a:r>
              <a:rPr lang="en-IN" sz="2800" dirty="0"/>
              <a:t> </a:t>
            </a:r>
            <a:endParaRPr sz="2600"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589686" y="405045"/>
            <a:ext cx="13204628" cy="1223723"/>
            <a:chOff x="5589686" y="405045"/>
            <a:chExt cx="13204628"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427001"/>
              <a:ext cx="12875345"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7000">
                  <a:solidFill>
                    <a:srgbClr val="002135"/>
                  </a:solidFill>
                </a:defRPr>
              </a:lvl1pPr>
            </a:lstStyle>
            <a:p>
              <a:r>
                <a:rPr lang="en-US" dirty="0"/>
                <a:t>FLW </a:t>
              </a:r>
              <a:r>
                <a:rPr lang="en-US" dirty="0" err="1"/>
                <a:t>ಏನು</a:t>
              </a:r>
              <a:r>
                <a:rPr lang="en-US" dirty="0"/>
                <a:t> </a:t>
              </a:r>
              <a:r>
                <a:rPr lang="en-US" dirty="0" err="1"/>
                <a:t>ಮಾಡಬಹುದು</a:t>
              </a:r>
              <a:r>
                <a:rPr lang="en-US" dirty="0"/>
                <a:t>?</a:t>
              </a:r>
              <a:r>
                <a:rPr lang="en-IN" dirty="0"/>
                <a:t> </a:t>
              </a:r>
              <a:endParaRPr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1" end="1"/>
                                            </p:txEl>
                                          </p:spTgt>
                                        </p:tgtEl>
                                        <p:attrNameLst>
                                          <p:attrName>style.visibility</p:attrName>
                                        </p:attrNameLst>
                                      </p:cBhvr>
                                      <p:to>
                                        <p:strVal val="visible"/>
                                      </p:to>
                                    </p:set>
                                    <p:animEffect transition="in" filter="fade">
                                      <p:cBhvr>
                                        <p:cTn id="30" dur="500"/>
                                        <p:tgtEl>
                                          <p:spTgt spid="84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2" end="2"/>
                                            </p:txEl>
                                          </p:spTgt>
                                        </p:tgtEl>
                                        <p:attrNameLst>
                                          <p:attrName>style.visibility</p:attrName>
                                        </p:attrNameLst>
                                      </p:cBhvr>
                                      <p:to>
                                        <p:strVal val="visible"/>
                                      </p:to>
                                    </p:set>
                                    <p:animEffect transition="in" filter="fade">
                                      <p:cBhvr>
                                        <p:cTn id="35" dur="500"/>
                                        <p:tgtEl>
                                          <p:spTgt spid="84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3" end="3"/>
                                            </p:txEl>
                                          </p:spTgt>
                                        </p:tgtEl>
                                        <p:attrNameLst>
                                          <p:attrName>style.visibility</p:attrName>
                                        </p:attrNameLst>
                                      </p:cBhvr>
                                      <p:to>
                                        <p:strVal val="visible"/>
                                      </p:to>
                                    </p:set>
                                    <p:animEffect transition="in" filter="fade">
                                      <p:cBhvr>
                                        <p:cTn id="40" dur="500"/>
                                        <p:tgtEl>
                                          <p:spTgt spid="84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4" end="4"/>
                                            </p:txEl>
                                          </p:spTgt>
                                        </p:tgtEl>
                                        <p:attrNameLst>
                                          <p:attrName>style.visibility</p:attrName>
                                        </p:attrNameLst>
                                      </p:cBhvr>
                                      <p:to>
                                        <p:strVal val="visible"/>
                                      </p:to>
                                    </p:set>
                                    <p:animEffect transition="in" filter="fade">
                                      <p:cBhvr>
                                        <p:cTn id="45" dur="500"/>
                                        <p:tgtEl>
                                          <p:spTgt spid="84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5" end="5"/>
                                            </p:txEl>
                                          </p:spTgt>
                                        </p:tgtEl>
                                        <p:attrNameLst>
                                          <p:attrName>style.visibility</p:attrName>
                                        </p:attrNameLst>
                                      </p:cBhvr>
                                      <p:to>
                                        <p:strVal val="visible"/>
                                      </p:to>
                                    </p:set>
                                    <p:animEffect transition="in" filter="fade">
                                      <p:cBhvr>
                                        <p:cTn id="50" dur="500"/>
                                        <p:tgtEl>
                                          <p:spTgt spid="84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6" end="6"/>
                                            </p:txEl>
                                          </p:spTgt>
                                        </p:tgtEl>
                                        <p:attrNameLst>
                                          <p:attrName>style.visibility</p:attrName>
                                        </p:attrNameLst>
                                      </p:cBhvr>
                                      <p:to>
                                        <p:strVal val="visible"/>
                                      </p:to>
                                    </p:set>
                                    <p:animEffect transition="in" filter="fade">
                                      <p:cBhvr>
                                        <p:cTn id="55" dur="500"/>
                                        <p:tgtEl>
                                          <p:spTgt spid="84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7" end="7"/>
                                            </p:txEl>
                                          </p:spTgt>
                                        </p:tgtEl>
                                        <p:attrNameLst>
                                          <p:attrName>style.visibility</p:attrName>
                                        </p:attrNameLst>
                                      </p:cBhvr>
                                      <p:to>
                                        <p:strVal val="visible"/>
                                      </p:to>
                                    </p:set>
                                    <p:animEffect transition="in" filter="fade">
                                      <p:cBhvr>
                                        <p:cTn id="60" dur="500"/>
                                        <p:tgtEl>
                                          <p:spTgt spid="84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8" end="8"/>
                                            </p:txEl>
                                          </p:spTgt>
                                        </p:tgtEl>
                                        <p:attrNameLst>
                                          <p:attrName>style.visibility</p:attrName>
                                        </p:attrNameLst>
                                      </p:cBhvr>
                                      <p:to>
                                        <p:strVal val="visible"/>
                                      </p:to>
                                    </p:set>
                                    <p:animEffect transition="in" filter="fade">
                                      <p:cBhvr>
                                        <p:cTn id="65" dur="500"/>
                                        <p:tgtEl>
                                          <p:spTgt spid="8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523186"/>
              <a:ext cx="19243117"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lang="en-US" b="0" dirty="0"/>
                <a:t>PIPLI </a:t>
              </a:r>
              <a:r>
                <a:rPr lang="en-US" b="0" dirty="0" err="1"/>
                <a:t>ರಿಂದ</a:t>
              </a:r>
              <a:r>
                <a:rPr lang="en-US" b="0" dirty="0"/>
                <a:t> </a:t>
              </a:r>
              <a:r>
                <a:rPr lang="en-US" b="0" dirty="0" err="1"/>
                <a:t>ಪ್ರಕರಣಗಳು</a:t>
              </a:r>
              <a:r>
                <a:rPr lang="en-US" b="0" dirty="0"/>
                <a:t>: FLW </a:t>
              </a:r>
              <a:r>
                <a:rPr lang="en-US" b="0" dirty="0" err="1"/>
                <a:t>ಏನು</a:t>
              </a:r>
              <a:r>
                <a:rPr lang="en-US" b="0" dirty="0"/>
                <a:t> </a:t>
              </a:r>
              <a:r>
                <a:rPr lang="en-US" b="0" dirty="0" err="1"/>
                <a:t>ಮಾಡಬಹುದು</a:t>
              </a:r>
              <a:r>
                <a:rPr lang="en-US" b="0" dirty="0"/>
                <a:t>?</a:t>
              </a:r>
              <a:r>
                <a:rPr lang="en-IN" b="0" dirty="0"/>
                <a:t> </a:t>
              </a:r>
              <a:endParaRPr b="0" dirty="0">
                <a:latin typeface="Arial" panose="020B0604020202020204" pitchFamily="34" charset="0"/>
                <a:cs typeface="Arial" panose="020B0604020202020204" pitchFamily="34" charset="0"/>
              </a:endParaRP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975127" y="2296145"/>
            <a:ext cx="22122804" cy="3980577"/>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r>
              <a:rPr lang="en-US" dirty="0" err="1">
                <a:solidFill>
                  <a:schemeClr val="tx1"/>
                </a:solidFill>
              </a:rPr>
              <a:t>ಸುರೇಶ್</a:t>
            </a:r>
            <a:r>
              <a:rPr lang="en-US" dirty="0">
                <a:solidFill>
                  <a:schemeClr val="tx1"/>
                </a:solidFill>
              </a:rPr>
              <a:t> </a:t>
            </a:r>
            <a:r>
              <a:rPr lang="en-US" dirty="0" err="1">
                <a:solidFill>
                  <a:schemeClr val="tx1"/>
                </a:solidFill>
              </a:rPr>
              <a:t>ಮನೆಯಲ್ಲಿ</a:t>
            </a:r>
            <a:r>
              <a:rPr lang="en-US" dirty="0">
                <a:solidFill>
                  <a:schemeClr val="tx1"/>
                </a:solidFill>
              </a:rPr>
              <a:t> </a:t>
            </a:r>
            <a:r>
              <a:rPr lang="en-US" dirty="0" err="1">
                <a:solidFill>
                  <a:schemeClr val="tx1"/>
                </a:solidFill>
              </a:rPr>
              <a:t>ಪ್ರತ್ಯೇಕ</a:t>
            </a:r>
            <a:r>
              <a:rPr lang="en-US" dirty="0">
                <a:solidFill>
                  <a:schemeClr val="tx1"/>
                </a:solidFill>
              </a:rPr>
              <a:t> </a:t>
            </a:r>
            <a:r>
              <a:rPr lang="en-US" dirty="0" err="1">
                <a:solidFill>
                  <a:schemeClr val="tx1"/>
                </a:solidFill>
              </a:rPr>
              <a:t>ವ್ಯವಸ್ಥೆಯಲ್ಲಿದ್ದಾಗ</a:t>
            </a:r>
            <a:r>
              <a:rPr lang="en-US" dirty="0">
                <a:solidFill>
                  <a:schemeClr val="tx1"/>
                </a:solidFill>
              </a:rPr>
              <a:t> </a:t>
            </a:r>
            <a:r>
              <a:rPr lang="en-US" dirty="0" err="1">
                <a:solidFill>
                  <a:schemeClr val="tx1"/>
                </a:solidFill>
              </a:rPr>
              <a:t>ಆತನ</a:t>
            </a:r>
            <a:r>
              <a:rPr lang="en-US" dirty="0">
                <a:solidFill>
                  <a:schemeClr val="tx1"/>
                </a:solidFill>
              </a:rPr>
              <a:t> </a:t>
            </a:r>
            <a:r>
              <a:rPr lang="en-US" dirty="0" err="1">
                <a:solidFill>
                  <a:schemeClr val="tx1"/>
                </a:solidFill>
              </a:rPr>
              <a:t>ಪತ್ನಿಗೆ</a:t>
            </a:r>
            <a:r>
              <a:rPr lang="en-US" dirty="0">
                <a:solidFill>
                  <a:schemeClr val="tx1"/>
                </a:solidFill>
              </a:rPr>
              <a:t> </a:t>
            </a:r>
            <a:r>
              <a:rPr lang="en-US" dirty="0" err="1">
                <a:solidFill>
                  <a:schemeClr val="tx1"/>
                </a:solidFill>
              </a:rPr>
              <a:t>ಹೆರಿಗೆ</a:t>
            </a:r>
            <a:r>
              <a:rPr lang="en-US" dirty="0">
                <a:solidFill>
                  <a:schemeClr val="tx1"/>
                </a:solidFill>
              </a:rPr>
              <a:t> </a:t>
            </a:r>
            <a:r>
              <a:rPr lang="en-US" dirty="0" err="1">
                <a:solidFill>
                  <a:schemeClr val="tx1"/>
                </a:solidFill>
              </a:rPr>
              <a:t>ನೋವು</a:t>
            </a:r>
            <a:r>
              <a:rPr lang="en-US" dirty="0">
                <a:solidFill>
                  <a:schemeClr val="tx1"/>
                </a:solidFill>
              </a:rPr>
              <a:t> </a:t>
            </a:r>
            <a:r>
              <a:rPr lang="en-US" dirty="0" err="1">
                <a:solidFill>
                  <a:schemeClr val="tx1"/>
                </a:solidFill>
              </a:rPr>
              <a:t>ಕಾಣಿಸಿಕೊಂಡಿತು</a:t>
            </a:r>
            <a:r>
              <a:rPr lang="en-US" dirty="0">
                <a:solidFill>
                  <a:schemeClr val="tx1"/>
                </a:solidFill>
              </a:rPr>
              <a:t> </a:t>
            </a:r>
            <a:r>
              <a:rPr lang="en-US" dirty="0" err="1">
                <a:solidFill>
                  <a:schemeClr val="tx1"/>
                </a:solidFill>
              </a:rPr>
              <a:t>ಮತ್ತು</a:t>
            </a:r>
            <a:r>
              <a:rPr lang="en-US" dirty="0">
                <a:solidFill>
                  <a:schemeClr val="tx1"/>
                </a:solidFill>
              </a:rPr>
              <a:t> </a:t>
            </a:r>
            <a:r>
              <a:rPr lang="en-US" dirty="0" err="1">
                <a:solidFill>
                  <a:schemeClr val="tx1"/>
                </a:solidFill>
              </a:rPr>
              <a:t>ಪ್ರಸವಕ್ಕಾಗಿ</a:t>
            </a:r>
            <a:r>
              <a:rPr lang="en-US" dirty="0">
                <a:solidFill>
                  <a:schemeClr val="tx1"/>
                </a:solidFill>
              </a:rPr>
              <a:t> </a:t>
            </a:r>
            <a:r>
              <a:rPr lang="en-US" dirty="0" err="1">
                <a:solidFill>
                  <a:schemeClr val="tx1"/>
                </a:solidFill>
              </a:rPr>
              <a:t>ಆಸ್ಪತ್ರೆಗೆ</a:t>
            </a:r>
            <a:r>
              <a:rPr lang="en-US" dirty="0">
                <a:solidFill>
                  <a:schemeClr val="tx1"/>
                </a:solidFill>
              </a:rPr>
              <a:t> </a:t>
            </a:r>
            <a:r>
              <a:rPr lang="en-US" dirty="0" err="1">
                <a:solidFill>
                  <a:schemeClr val="tx1"/>
                </a:solidFill>
              </a:rPr>
              <a:t>ಕರೆದೊಯ್ಯಬೇಕಾಗಿ</a:t>
            </a:r>
            <a:r>
              <a:rPr lang="en-US" dirty="0">
                <a:solidFill>
                  <a:schemeClr val="tx1"/>
                </a:solidFill>
              </a:rPr>
              <a:t> </a:t>
            </a:r>
            <a:r>
              <a:rPr lang="en-US" dirty="0" err="1">
                <a:solidFill>
                  <a:schemeClr val="tx1"/>
                </a:solidFill>
              </a:rPr>
              <a:t>ಬಂತು</a:t>
            </a:r>
            <a:r>
              <a:rPr lang="en-US" dirty="0">
                <a:solidFill>
                  <a:schemeClr val="tx1"/>
                </a:solidFill>
              </a:rPr>
              <a:t>. </a:t>
            </a:r>
            <a:r>
              <a:rPr lang="en-US" dirty="0" err="1">
                <a:solidFill>
                  <a:schemeClr val="tx1"/>
                </a:solidFill>
              </a:rPr>
              <a:t>ಸುರೇಶ್</a:t>
            </a:r>
            <a:r>
              <a:rPr lang="en-US" dirty="0">
                <a:solidFill>
                  <a:schemeClr val="tx1"/>
                </a:solidFill>
              </a:rPr>
              <a:t> </a:t>
            </a:r>
            <a:r>
              <a:rPr lang="en-US" dirty="0" err="1">
                <a:solidFill>
                  <a:schemeClr val="tx1"/>
                </a:solidFill>
              </a:rPr>
              <a:t>ಮನೆಯಲ್ಲಿ</a:t>
            </a:r>
            <a:r>
              <a:rPr lang="en-US" dirty="0">
                <a:solidFill>
                  <a:schemeClr val="tx1"/>
                </a:solidFill>
              </a:rPr>
              <a:t> </a:t>
            </a:r>
            <a:r>
              <a:rPr lang="en-US" dirty="0" err="1">
                <a:solidFill>
                  <a:schemeClr val="tx1"/>
                </a:solidFill>
              </a:rPr>
              <a:t>ಪ್ರತ್ಯೇಕ</a:t>
            </a:r>
            <a:r>
              <a:rPr lang="en-US" dirty="0">
                <a:solidFill>
                  <a:schemeClr val="tx1"/>
                </a:solidFill>
              </a:rPr>
              <a:t> </a:t>
            </a:r>
            <a:r>
              <a:rPr lang="en-US" dirty="0" err="1">
                <a:solidFill>
                  <a:schemeClr val="tx1"/>
                </a:solidFill>
              </a:rPr>
              <a:t>ವ್ಯವಸ್ಥೆಯಲ್ಲೇ</a:t>
            </a:r>
            <a:r>
              <a:rPr lang="en-US" dirty="0">
                <a:solidFill>
                  <a:schemeClr val="tx1"/>
                </a:solidFill>
              </a:rPr>
              <a:t> </a:t>
            </a:r>
            <a:r>
              <a:rPr lang="en-US" dirty="0" err="1">
                <a:solidFill>
                  <a:schemeClr val="tx1"/>
                </a:solidFill>
              </a:rPr>
              <a:t>ಇರುವಾಗ</a:t>
            </a:r>
            <a:r>
              <a:rPr lang="en-US" dirty="0">
                <a:solidFill>
                  <a:schemeClr val="tx1"/>
                </a:solidFill>
              </a:rPr>
              <a:t> </a:t>
            </a:r>
            <a:r>
              <a:rPr lang="en-US" dirty="0" err="1">
                <a:solidFill>
                  <a:schemeClr val="tx1"/>
                </a:solidFill>
              </a:rPr>
              <a:t>ಆತನ</a:t>
            </a:r>
            <a:r>
              <a:rPr lang="en-US" dirty="0">
                <a:solidFill>
                  <a:schemeClr val="tx1"/>
                </a:solidFill>
              </a:rPr>
              <a:t> </a:t>
            </a:r>
            <a:r>
              <a:rPr lang="en-US" dirty="0" err="1">
                <a:solidFill>
                  <a:schemeClr val="tx1"/>
                </a:solidFill>
              </a:rPr>
              <a:t>ಪತ್ನಿಯ</a:t>
            </a:r>
            <a:r>
              <a:rPr lang="en-US" dirty="0">
                <a:solidFill>
                  <a:schemeClr val="tx1"/>
                </a:solidFill>
              </a:rPr>
              <a:t> </a:t>
            </a:r>
            <a:r>
              <a:rPr lang="en-US" dirty="0" err="1">
                <a:solidFill>
                  <a:schemeClr val="tx1"/>
                </a:solidFill>
              </a:rPr>
              <a:t>ಸಂಪೂರ್ಣ</a:t>
            </a:r>
            <a:r>
              <a:rPr lang="en-US" dirty="0">
                <a:solidFill>
                  <a:schemeClr val="tx1"/>
                </a:solidFill>
              </a:rPr>
              <a:t> </a:t>
            </a:r>
            <a:r>
              <a:rPr lang="en-US" dirty="0" err="1">
                <a:solidFill>
                  <a:schemeClr val="tx1"/>
                </a:solidFill>
              </a:rPr>
              <a:t>ಆರೈಕೆಯನ್ನು</a:t>
            </a:r>
            <a:r>
              <a:rPr lang="en-US" dirty="0">
                <a:solidFill>
                  <a:schemeClr val="tx1"/>
                </a:solidFill>
              </a:rPr>
              <a:t> </a:t>
            </a:r>
            <a:r>
              <a:rPr lang="en-US" dirty="0" err="1">
                <a:solidFill>
                  <a:schemeClr val="tx1"/>
                </a:solidFill>
              </a:rPr>
              <a:t>ಆಸ್ಪತ್ರೆಯಲ್ಲಿ</a:t>
            </a:r>
            <a:r>
              <a:rPr lang="en-US" dirty="0">
                <a:solidFill>
                  <a:schemeClr val="tx1"/>
                </a:solidFill>
              </a:rPr>
              <a:t> </a:t>
            </a:r>
            <a:r>
              <a:rPr lang="en-US" dirty="0" err="1">
                <a:solidFill>
                  <a:schemeClr val="tx1"/>
                </a:solidFill>
              </a:rPr>
              <a:t>ನಡೆಸಲಾಗುವುದು</a:t>
            </a:r>
            <a:r>
              <a:rPr lang="en-US" dirty="0">
                <a:solidFill>
                  <a:schemeClr val="tx1"/>
                </a:solidFill>
              </a:rPr>
              <a:t> </a:t>
            </a:r>
            <a:r>
              <a:rPr lang="en-US" dirty="0" err="1">
                <a:solidFill>
                  <a:schemeClr val="tx1"/>
                </a:solidFill>
              </a:rPr>
              <a:t>ಎಂದು</a:t>
            </a:r>
            <a:r>
              <a:rPr lang="en-US" dirty="0">
                <a:solidFill>
                  <a:schemeClr val="tx1"/>
                </a:solidFill>
              </a:rPr>
              <a:t> </a:t>
            </a:r>
            <a:r>
              <a:rPr lang="en-US" dirty="0" err="1">
                <a:solidFill>
                  <a:schemeClr val="tx1"/>
                </a:solidFill>
              </a:rPr>
              <a:t>ಆಶಾ</a:t>
            </a:r>
            <a:r>
              <a:rPr lang="en-US" dirty="0">
                <a:solidFill>
                  <a:schemeClr val="tx1"/>
                </a:solidFill>
              </a:rPr>
              <a:t> </a:t>
            </a:r>
            <a:r>
              <a:rPr lang="en-US" dirty="0" err="1">
                <a:solidFill>
                  <a:schemeClr val="tx1"/>
                </a:solidFill>
              </a:rPr>
              <a:t>ಕಾರ್ಯಕರ್ತೆ</a:t>
            </a:r>
            <a:r>
              <a:rPr lang="en-US" dirty="0">
                <a:solidFill>
                  <a:schemeClr val="tx1"/>
                </a:solidFill>
              </a:rPr>
              <a:t> </a:t>
            </a:r>
            <a:r>
              <a:rPr lang="en-US" dirty="0" err="1">
                <a:solidFill>
                  <a:schemeClr val="tx1"/>
                </a:solidFill>
              </a:rPr>
              <a:t>ಸುರೇಶ್‌ಗೆ</a:t>
            </a:r>
            <a:r>
              <a:rPr lang="en-US" dirty="0">
                <a:solidFill>
                  <a:schemeClr val="tx1"/>
                </a:solidFill>
              </a:rPr>
              <a:t> </a:t>
            </a:r>
            <a:r>
              <a:rPr lang="en-US" dirty="0" err="1">
                <a:solidFill>
                  <a:schemeClr val="tx1"/>
                </a:solidFill>
              </a:rPr>
              <a:t>ತಿಳಿಸುತ್ತಾರೆ</a:t>
            </a:r>
            <a:r>
              <a:rPr lang="en-US" dirty="0">
                <a:solidFill>
                  <a:schemeClr val="tx1"/>
                </a:solidFill>
              </a:rPr>
              <a:t>. </a:t>
            </a:r>
            <a:r>
              <a:rPr lang="en-US" dirty="0" err="1">
                <a:solidFill>
                  <a:schemeClr val="tx1"/>
                </a:solidFill>
              </a:rPr>
              <a:t>ಆಶಾ</a:t>
            </a:r>
            <a:r>
              <a:rPr lang="en-US" dirty="0">
                <a:solidFill>
                  <a:schemeClr val="tx1"/>
                </a:solidFill>
              </a:rPr>
              <a:t> </a:t>
            </a:r>
            <a:r>
              <a:rPr lang="en-US" dirty="0" err="1">
                <a:solidFill>
                  <a:schemeClr val="tx1"/>
                </a:solidFill>
              </a:rPr>
              <a:t>ಆಕೆಯ</a:t>
            </a:r>
            <a:r>
              <a:rPr lang="en-US" dirty="0">
                <a:solidFill>
                  <a:schemeClr val="tx1"/>
                </a:solidFill>
              </a:rPr>
              <a:t> </a:t>
            </a:r>
            <a:r>
              <a:rPr lang="en-US" dirty="0" err="1">
                <a:solidFill>
                  <a:schemeClr val="tx1"/>
                </a:solidFill>
              </a:rPr>
              <a:t>ನೆರೆಯ</a:t>
            </a:r>
            <a:r>
              <a:rPr lang="en-US" dirty="0">
                <a:solidFill>
                  <a:schemeClr val="tx1"/>
                </a:solidFill>
              </a:rPr>
              <a:t> </a:t>
            </a:r>
            <a:r>
              <a:rPr lang="en-US" dirty="0" err="1">
                <a:solidFill>
                  <a:schemeClr val="tx1"/>
                </a:solidFill>
              </a:rPr>
              <a:t>ಸೀಮಾರನ್ನು</a:t>
            </a:r>
            <a:r>
              <a:rPr lang="en-US" dirty="0">
                <a:solidFill>
                  <a:schemeClr val="tx1"/>
                </a:solidFill>
              </a:rPr>
              <a:t> </a:t>
            </a:r>
            <a:r>
              <a:rPr lang="en-US" dirty="0" err="1">
                <a:solidFill>
                  <a:schemeClr val="tx1"/>
                </a:solidFill>
              </a:rPr>
              <a:t>ಕರೆಯುತ್ತಾರೆ</a:t>
            </a:r>
            <a:r>
              <a:rPr lang="en-US" dirty="0">
                <a:solidFill>
                  <a:schemeClr val="tx1"/>
                </a:solidFill>
              </a:rPr>
              <a:t> </a:t>
            </a:r>
            <a:r>
              <a:rPr lang="en-US" dirty="0" err="1">
                <a:solidFill>
                  <a:schemeClr val="tx1"/>
                </a:solidFill>
              </a:rPr>
              <a:t>ಮತ್ತು</a:t>
            </a:r>
            <a:r>
              <a:rPr lang="en-US" dirty="0">
                <a:solidFill>
                  <a:schemeClr val="tx1"/>
                </a:solidFill>
              </a:rPr>
              <a:t> </a:t>
            </a:r>
            <a:r>
              <a:rPr lang="en-US" dirty="0" err="1">
                <a:solidFill>
                  <a:schemeClr val="tx1"/>
                </a:solidFill>
              </a:rPr>
              <a:t>ಸುರೇಶ್‌ನಿಗೆ</a:t>
            </a:r>
            <a:r>
              <a:rPr lang="en-US" dirty="0">
                <a:solidFill>
                  <a:schemeClr val="tx1"/>
                </a:solidFill>
              </a:rPr>
              <a:t> </a:t>
            </a:r>
            <a:r>
              <a:rPr lang="en-US" dirty="0" err="1">
                <a:solidFill>
                  <a:schemeClr val="tx1"/>
                </a:solidFill>
              </a:rPr>
              <a:t>ಆಹಾರ</a:t>
            </a:r>
            <a:r>
              <a:rPr lang="en-US" dirty="0">
                <a:solidFill>
                  <a:schemeClr val="tx1"/>
                </a:solidFill>
              </a:rPr>
              <a:t> </a:t>
            </a:r>
            <a:r>
              <a:rPr lang="en-US" dirty="0" err="1">
                <a:solidFill>
                  <a:schemeClr val="tx1"/>
                </a:solidFill>
              </a:rPr>
              <a:t>ಕೊಡುವಂತೆ</a:t>
            </a:r>
            <a:r>
              <a:rPr lang="en-US" dirty="0">
                <a:solidFill>
                  <a:schemeClr val="tx1"/>
                </a:solidFill>
              </a:rPr>
              <a:t> </a:t>
            </a:r>
            <a:r>
              <a:rPr lang="en-US" dirty="0" err="1">
                <a:solidFill>
                  <a:schemeClr val="tx1"/>
                </a:solidFill>
              </a:rPr>
              <a:t>ಹೇಳುತ್ತಾರೆ</a:t>
            </a:r>
            <a:r>
              <a:rPr lang="en-US" dirty="0">
                <a:solidFill>
                  <a:schemeClr val="tx1"/>
                </a:solidFill>
              </a:rPr>
              <a:t>. </a:t>
            </a:r>
            <a:r>
              <a:rPr lang="en-US" dirty="0" err="1">
                <a:solidFill>
                  <a:schemeClr val="tx1"/>
                </a:solidFill>
              </a:rPr>
              <a:t>ಆಹಾರವನ್ನು</a:t>
            </a:r>
            <a:r>
              <a:rPr lang="en-US" dirty="0">
                <a:solidFill>
                  <a:schemeClr val="tx1"/>
                </a:solidFill>
              </a:rPr>
              <a:t> </a:t>
            </a:r>
            <a:r>
              <a:rPr lang="en-US" dirty="0" err="1">
                <a:solidFill>
                  <a:schemeClr val="tx1"/>
                </a:solidFill>
              </a:rPr>
              <a:t>ಕೊಡುವಾಗ</a:t>
            </a:r>
            <a:r>
              <a:rPr lang="en-US" dirty="0">
                <a:solidFill>
                  <a:schemeClr val="tx1"/>
                </a:solidFill>
              </a:rPr>
              <a:t> </a:t>
            </a:r>
            <a:r>
              <a:rPr lang="en-US" dirty="0" err="1">
                <a:solidFill>
                  <a:schemeClr val="tx1"/>
                </a:solidFill>
              </a:rPr>
              <a:t>ಮುಂಜಾಗ್ರತೆ</a:t>
            </a:r>
            <a:r>
              <a:rPr lang="en-US" dirty="0">
                <a:solidFill>
                  <a:schemeClr val="tx1"/>
                </a:solidFill>
              </a:rPr>
              <a:t> </a:t>
            </a:r>
            <a:r>
              <a:rPr lang="en-US" dirty="0" err="1">
                <a:solidFill>
                  <a:schemeClr val="tx1"/>
                </a:solidFill>
              </a:rPr>
              <a:t>ವಹಿಸುವಂತೆ</a:t>
            </a:r>
            <a:r>
              <a:rPr lang="en-US" dirty="0">
                <a:solidFill>
                  <a:schemeClr val="tx1"/>
                </a:solidFill>
              </a:rPr>
              <a:t> </a:t>
            </a:r>
            <a:r>
              <a:rPr lang="en-US" dirty="0" err="1">
                <a:solidFill>
                  <a:schemeClr val="tx1"/>
                </a:solidFill>
              </a:rPr>
              <a:t>ಸೀಮಾಗೆ</a:t>
            </a:r>
            <a:r>
              <a:rPr lang="en-US" dirty="0">
                <a:solidFill>
                  <a:schemeClr val="tx1"/>
                </a:solidFill>
              </a:rPr>
              <a:t> </a:t>
            </a:r>
            <a:r>
              <a:rPr lang="en-US" dirty="0" err="1">
                <a:solidFill>
                  <a:schemeClr val="tx1"/>
                </a:solidFill>
              </a:rPr>
              <a:t>ನೆನಪಿಸುತ್ತಾರೆ</a:t>
            </a:r>
            <a:r>
              <a:rPr lang="en-US" dirty="0">
                <a:solidFill>
                  <a:schemeClr val="tx1"/>
                </a:solidFill>
              </a:rPr>
              <a:t>. </a:t>
            </a:r>
            <a:r>
              <a:rPr lang="en-US" dirty="0" err="1">
                <a:solidFill>
                  <a:schemeClr val="tx1"/>
                </a:solidFill>
              </a:rPr>
              <a:t>ಆಕೆ</a:t>
            </a:r>
            <a:r>
              <a:rPr lang="en-US" dirty="0">
                <a:solidFill>
                  <a:schemeClr val="tx1"/>
                </a:solidFill>
              </a:rPr>
              <a:t> </a:t>
            </a:r>
            <a:r>
              <a:rPr lang="en-US" dirty="0" err="1">
                <a:solidFill>
                  <a:schemeClr val="tx1"/>
                </a:solidFill>
              </a:rPr>
              <a:t>ನಂತರ</a:t>
            </a:r>
            <a:r>
              <a:rPr lang="en-US" dirty="0">
                <a:solidFill>
                  <a:schemeClr val="tx1"/>
                </a:solidFill>
              </a:rPr>
              <a:t> </a:t>
            </a:r>
            <a:r>
              <a:rPr lang="en-US" dirty="0" err="1">
                <a:solidFill>
                  <a:schemeClr val="tx1"/>
                </a:solidFill>
              </a:rPr>
              <a:t>ಸ್ಥಳೀಯ</a:t>
            </a:r>
            <a:r>
              <a:rPr lang="en-US" dirty="0">
                <a:solidFill>
                  <a:schemeClr val="tx1"/>
                </a:solidFill>
              </a:rPr>
              <a:t> </a:t>
            </a:r>
            <a:r>
              <a:rPr lang="en-US" dirty="0" err="1">
                <a:solidFill>
                  <a:schemeClr val="tx1"/>
                </a:solidFill>
              </a:rPr>
              <a:t>ತಾಯಂದಿರ</a:t>
            </a:r>
            <a:r>
              <a:rPr lang="en-US" dirty="0">
                <a:solidFill>
                  <a:schemeClr val="tx1"/>
                </a:solidFill>
              </a:rPr>
              <a:t> </a:t>
            </a:r>
            <a:r>
              <a:rPr lang="en-US" dirty="0" err="1">
                <a:solidFill>
                  <a:schemeClr val="tx1"/>
                </a:solidFill>
              </a:rPr>
              <a:t>ಗುಂಪಿನ</a:t>
            </a:r>
            <a:r>
              <a:rPr lang="en-US" dirty="0">
                <a:solidFill>
                  <a:schemeClr val="tx1"/>
                </a:solidFill>
              </a:rPr>
              <a:t> </a:t>
            </a:r>
            <a:r>
              <a:rPr lang="en-US" dirty="0" err="1">
                <a:solidFill>
                  <a:schemeClr val="tx1"/>
                </a:solidFill>
              </a:rPr>
              <a:t>ಸಂಯೋಜಕಿಗೆ</a:t>
            </a:r>
            <a:r>
              <a:rPr lang="en-US" dirty="0">
                <a:solidFill>
                  <a:schemeClr val="tx1"/>
                </a:solidFill>
              </a:rPr>
              <a:t> </a:t>
            </a:r>
            <a:r>
              <a:rPr lang="en-US" dirty="0" err="1">
                <a:solidFill>
                  <a:schemeClr val="tx1"/>
                </a:solidFill>
              </a:rPr>
              <a:t>ಕರೆ</a:t>
            </a:r>
            <a:r>
              <a:rPr lang="en-US" dirty="0">
                <a:solidFill>
                  <a:schemeClr val="tx1"/>
                </a:solidFill>
              </a:rPr>
              <a:t> </a:t>
            </a:r>
            <a:r>
              <a:rPr lang="en-US" dirty="0" err="1">
                <a:solidFill>
                  <a:schemeClr val="tx1"/>
                </a:solidFill>
              </a:rPr>
              <a:t>ಮಾಡುತ್ತಾರೆ</a:t>
            </a:r>
            <a:r>
              <a:rPr lang="en-US" dirty="0">
                <a:solidFill>
                  <a:schemeClr val="tx1"/>
                </a:solidFill>
              </a:rPr>
              <a:t> </a:t>
            </a:r>
            <a:r>
              <a:rPr lang="en-US" dirty="0" err="1">
                <a:solidFill>
                  <a:schemeClr val="tx1"/>
                </a:solidFill>
              </a:rPr>
              <a:t>ಮತ್ತು</a:t>
            </a:r>
            <a:r>
              <a:rPr lang="en-US" dirty="0">
                <a:solidFill>
                  <a:schemeClr val="tx1"/>
                </a:solidFill>
              </a:rPr>
              <a:t> </a:t>
            </a:r>
            <a:r>
              <a:rPr lang="en-US" dirty="0" err="1">
                <a:solidFill>
                  <a:schemeClr val="tx1"/>
                </a:solidFill>
              </a:rPr>
              <a:t>ಗ್ರಾಮದ</a:t>
            </a:r>
            <a:r>
              <a:rPr lang="en-US" dirty="0">
                <a:solidFill>
                  <a:schemeClr val="tx1"/>
                </a:solidFill>
              </a:rPr>
              <a:t> </a:t>
            </a:r>
            <a:r>
              <a:rPr lang="en-US" dirty="0" err="1">
                <a:solidFill>
                  <a:schemeClr val="tx1"/>
                </a:solidFill>
              </a:rPr>
              <a:t>ಆರೋಗ್ಯ</a:t>
            </a:r>
            <a:r>
              <a:rPr lang="en-US" dirty="0">
                <a:solidFill>
                  <a:schemeClr val="tx1"/>
                </a:solidFill>
              </a:rPr>
              <a:t> </a:t>
            </a:r>
            <a:r>
              <a:rPr lang="en-US" dirty="0" err="1">
                <a:solidFill>
                  <a:schemeClr val="tx1"/>
                </a:solidFill>
              </a:rPr>
              <a:t>ಅಧಿಕಾರಿಯೊಬ್ಬರು</a:t>
            </a:r>
            <a:r>
              <a:rPr lang="en-US" dirty="0">
                <a:solidFill>
                  <a:schemeClr val="tx1"/>
                </a:solidFill>
              </a:rPr>
              <a:t> </a:t>
            </a:r>
            <a:r>
              <a:rPr lang="en-US" dirty="0" err="1">
                <a:solidFill>
                  <a:schemeClr val="tx1"/>
                </a:solidFill>
              </a:rPr>
              <a:t>ಮತ್ತು</a:t>
            </a:r>
            <a:r>
              <a:rPr lang="en-US" dirty="0">
                <a:solidFill>
                  <a:schemeClr val="tx1"/>
                </a:solidFill>
              </a:rPr>
              <a:t> </a:t>
            </a:r>
            <a:r>
              <a:rPr lang="en-US" dirty="0" err="1">
                <a:solidFill>
                  <a:schemeClr val="tx1"/>
                </a:solidFill>
              </a:rPr>
              <a:t>ಪೌಷ್ಠಿಕಾಂಶ</a:t>
            </a:r>
            <a:r>
              <a:rPr lang="en-US" dirty="0">
                <a:solidFill>
                  <a:schemeClr val="tx1"/>
                </a:solidFill>
              </a:rPr>
              <a:t> </a:t>
            </a:r>
            <a:r>
              <a:rPr lang="en-US" dirty="0" err="1">
                <a:solidFill>
                  <a:schemeClr val="tx1"/>
                </a:solidFill>
              </a:rPr>
              <a:t>ಸಮಿತಿಯ</a:t>
            </a:r>
            <a:r>
              <a:rPr lang="en-US" dirty="0">
                <a:solidFill>
                  <a:schemeClr val="tx1"/>
                </a:solidFill>
              </a:rPr>
              <a:t> (VHSNC) </a:t>
            </a:r>
            <a:r>
              <a:rPr lang="en-US" dirty="0" err="1">
                <a:solidFill>
                  <a:schemeClr val="tx1"/>
                </a:solidFill>
              </a:rPr>
              <a:t>ಸದಸ್ಯರು</a:t>
            </a:r>
            <a:r>
              <a:rPr lang="en-US" dirty="0">
                <a:solidFill>
                  <a:schemeClr val="tx1"/>
                </a:solidFill>
              </a:rPr>
              <a:t> </a:t>
            </a:r>
            <a:r>
              <a:rPr lang="en-US" dirty="0" err="1">
                <a:solidFill>
                  <a:schemeClr val="tx1"/>
                </a:solidFill>
              </a:rPr>
              <a:t>ಕರೆದು</a:t>
            </a:r>
            <a:r>
              <a:rPr lang="en-US" dirty="0">
                <a:solidFill>
                  <a:schemeClr val="tx1"/>
                </a:solidFill>
              </a:rPr>
              <a:t>, </a:t>
            </a:r>
            <a:r>
              <a:rPr lang="en-US" dirty="0" err="1">
                <a:solidFill>
                  <a:schemeClr val="tx1"/>
                </a:solidFill>
              </a:rPr>
              <a:t>ಅರಿಬ್ಬರಿಗು</a:t>
            </a:r>
            <a:r>
              <a:rPr lang="en-US" dirty="0">
                <a:solidFill>
                  <a:schemeClr val="tx1"/>
                </a:solidFill>
              </a:rPr>
              <a:t> </a:t>
            </a:r>
            <a:r>
              <a:rPr lang="en-US" dirty="0" err="1">
                <a:solidFill>
                  <a:schemeClr val="tx1"/>
                </a:solidFill>
              </a:rPr>
              <a:t>ಪರಿಸ್ಥಿತಿಯನ್ನು</a:t>
            </a:r>
            <a:r>
              <a:rPr lang="en-US" dirty="0">
                <a:solidFill>
                  <a:schemeClr val="tx1"/>
                </a:solidFill>
              </a:rPr>
              <a:t> </a:t>
            </a:r>
            <a:r>
              <a:rPr lang="en-US" dirty="0" err="1">
                <a:solidFill>
                  <a:schemeClr val="tx1"/>
                </a:solidFill>
              </a:rPr>
              <a:t>ತಿಳಿಸಿ</a:t>
            </a:r>
            <a:r>
              <a:rPr lang="en-US" dirty="0">
                <a:solidFill>
                  <a:schemeClr val="tx1"/>
                </a:solidFill>
              </a:rPr>
              <a:t> </a:t>
            </a:r>
            <a:r>
              <a:rPr lang="en-US" dirty="0" err="1">
                <a:solidFill>
                  <a:schemeClr val="tx1"/>
                </a:solidFill>
              </a:rPr>
              <a:t>ಸುರೇಶ್‌ಗೆ</a:t>
            </a:r>
            <a:r>
              <a:rPr lang="en-US" dirty="0">
                <a:solidFill>
                  <a:schemeClr val="tx1"/>
                </a:solidFill>
              </a:rPr>
              <a:t> </a:t>
            </a:r>
            <a:r>
              <a:rPr lang="en-US" dirty="0" err="1">
                <a:solidFill>
                  <a:schemeClr val="tx1"/>
                </a:solidFill>
              </a:rPr>
              <a:t>ಆಹಾರ</a:t>
            </a:r>
            <a:r>
              <a:rPr lang="en-US" dirty="0">
                <a:solidFill>
                  <a:schemeClr val="tx1"/>
                </a:solidFill>
              </a:rPr>
              <a:t> </a:t>
            </a:r>
            <a:r>
              <a:rPr lang="en-US" dirty="0" err="1">
                <a:solidFill>
                  <a:schemeClr val="tx1"/>
                </a:solidFill>
              </a:rPr>
              <a:t>ಒದಗಿಸುವುದು</a:t>
            </a:r>
            <a:r>
              <a:rPr lang="en-US" dirty="0">
                <a:solidFill>
                  <a:schemeClr val="tx1"/>
                </a:solidFill>
              </a:rPr>
              <a:t> </a:t>
            </a:r>
            <a:r>
              <a:rPr lang="en-US" dirty="0" err="1">
                <a:solidFill>
                  <a:schemeClr val="tx1"/>
                </a:solidFill>
              </a:rPr>
              <a:t>ಮತ್ತು</a:t>
            </a:r>
            <a:r>
              <a:rPr lang="en-US" dirty="0">
                <a:solidFill>
                  <a:schemeClr val="tx1"/>
                </a:solidFill>
              </a:rPr>
              <a:t> </a:t>
            </a:r>
            <a:r>
              <a:rPr lang="en-US" dirty="0" err="1">
                <a:solidFill>
                  <a:schemeClr val="tx1"/>
                </a:solidFill>
              </a:rPr>
              <a:t>ಮನೆಯಲ್ಲಿಯೇ</a:t>
            </a:r>
            <a:r>
              <a:rPr lang="en-US" dirty="0">
                <a:solidFill>
                  <a:schemeClr val="tx1"/>
                </a:solidFill>
              </a:rPr>
              <a:t> </a:t>
            </a:r>
            <a:r>
              <a:rPr lang="en-US" dirty="0" err="1">
                <a:solidFill>
                  <a:schemeClr val="tx1"/>
                </a:solidFill>
              </a:rPr>
              <a:t>ಆರೈಕೆ</a:t>
            </a:r>
            <a:r>
              <a:rPr lang="en-US" dirty="0">
                <a:solidFill>
                  <a:schemeClr val="tx1"/>
                </a:solidFill>
              </a:rPr>
              <a:t> </a:t>
            </a:r>
            <a:r>
              <a:rPr lang="en-US" dirty="0" err="1">
                <a:solidFill>
                  <a:schemeClr val="tx1"/>
                </a:solidFill>
              </a:rPr>
              <a:t>ಅಗತ್ಯಗಳನ್ನು</a:t>
            </a:r>
            <a:r>
              <a:rPr lang="en-US" dirty="0">
                <a:solidFill>
                  <a:schemeClr val="tx1"/>
                </a:solidFill>
              </a:rPr>
              <a:t> </a:t>
            </a:r>
            <a:r>
              <a:rPr lang="en-US" dirty="0" err="1">
                <a:solidFill>
                  <a:schemeClr val="tx1"/>
                </a:solidFill>
              </a:rPr>
              <a:t>ನಿರ್ವಹಿಸಲು</a:t>
            </a:r>
            <a:r>
              <a:rPr lang="en-US" dirty="0">
                <a:solidFill>
                  <a:schemeClr val="tx1"/>
                </a:solidFill>
              </a:rPr>
              <a:t> </a:t>
            </a:r>
            <a:r>
              <a:rPr lang="en-US" dirty="0" err="1">
                <a:solidFill>
                  <a:schemeClr val="tx1"/>
                </a:solidFill>
              </a:rPr>
              <a:t>ತಿಳಿಸುತ್ತಾರೆ</a:t>
            </a:r>
            <a:r>
              <a:rPr lang="en-US" dirty="0">
                <a:solidFill>
                  <a:schemeClr val="tx1"/>
                </a:solidFill>
              </a:rPr>
              <a:t>. (VHSNC) </a:t>
            </a:r>
            <a:r>
              <a:rPr lang="en-US" dirty="0" err="1">
                <a:solidFill>
                  <a:schemeClr val="tx1"/>
                </a:solidFill>
              </a:rPr>
              <a:t>ಸದಸ್ಯರು</a:t>
            </a:r>
            <a:r>
              <a:rPr lang="en-US" dirty="0">
                <a:solidFill>
                  <a:schemeClr val="tx1"/>
                </a:solidFill>
              </a:rPr>
              <a:t> </a:t>
            </a:r>
            <a:r>
              <a:rPr lang="en-US" dirty="0" err="1">
                <a:solidFill>
                  <a:schemeClr val="tx1"/>
                </a:solidFill>
              </a:rPr>
              <a:t>ಗ್ರಾಮದ</a:t>
            </a:r>
            <a:r>
              <a:rPr lang="en-US" dirty="0">
                <a:solidFill>
                  <a:schemeClr val="tx1"/>
                </a:solidFill>
              </a:rPr>
              <a:t> </a:t>
            </a:r>
            <a:r>
              <a:rPr lang="en-US" dirty="0" err="1">
                <a:solidFill>
                  <a:schemeClr val="tx1"/>
                </a:solidFill>
              </a:rPr>
              <a:t>ಯುವ</a:t>
            </a:r>
            <a:r>
              <a:rPr lang="en-US" dirty="0">
                <a:solidFill>
                  <a:schemeClr val="tx1"/>
                </a:solidFill>
              </a:rPr>
              <a:t> </a:t>
            </a:r>
            <a:r>
              <a:rPr lang="en-US" dirty="0" err="1">
                <a:solidFill>
                  <a:schemeClr val="tx1"/>
                </a:solidFill>
              </a:rPr>
              <a:t>ಗುಂಪಿನ</a:t>
            </a:r>
            <a:r>
              <a:rPr lang="en-US" dirty="0">
                <a:solidFill>
                  <a:schemeClr val="tx1"/>
                </a:solidFill>
              </a:rPr>
              <a:t> </a:t>
            </a:r>
            <a:r>
              <a:rPr lang="en-US" dirty="0" err="1">
                <a:solidFill>
                  <a:schemeClr val="tx1"/>
                </a:solidFill>
              </a:rPr>
              <a:t>ಸದಸ್ಯರಿಗೆ</a:t>
            </a:r>
            <a:r>
              <a:rPr lang="en-US" dirty="0">
                <a:solidFill>
                  <a:schemeClr val="tx1"/>
                </a:solidFill>
              </a:rPr>
              <a:t> </a:t>
            </a:r>
            <a:r>
              <a:rPr lang="en-US" dirty="0" err="1">
                <a:solidFill>
                  <a:schemeClr val="tx1"/>
                </a:solidFill>
              </a:rPr>
              <a:t>ಸುರೇಶನ್‌ನ</a:t>
            </a:r>
            <a:r>
              <a:rPr lang="en-US" dirty="0">
                <a:solidFill>
                  <a:schemeClr val="tx1"/>
                </a:solidFill>
              </a:rPr>
              <a:t> </a:t>
            </a:r>
            <a:r>
              <a:rPr lang="en-US" dirty="0" err="1">
                <a:solidFill>
                  <a:schemeClr val="tx1"/>
                </a:solidFill>
              </a:rPr>
              <a:t>ಪತ್ನಿ</a:t>
            </a:r>
            <a:r>
              <a:rPr lang="en-US" dirty="0">
                <a:solidFill>
                  <a:schemeClr val="tx1"/>
                </a:solidFill>
              </a:rPr>
              <a:t> </a:t>
            </a:r>
            <a:r>
              <a:rPr lang="en-US" dirty="0" err="1">
                <a:solidFill>
                  <a:schemeClr val="tx1"/>
                </a:solidFill>
              </a:rPr>
              <a:t>ಮರಳುವವರೆಗೆ</a:t>
            </a:r>
            <a:r>
              <a:rPr lang="en-US" dirty="0">
                <a:solidFill>
                  <a:schemeClr val="tx1"/>
                </a:solidFill>
              </a:rPr>
              <a:t> </a:t>
            </a:r>
            <a:r>
              <a:rPr lang="en-US" dirty="0" err="1">
                <a:solidFill>
                  <a:schemeClr val="tx1"/>
                </a:solidFill>
              </a:rPr>
              <a:t>ಮುಂದಿನ</a:t>
            </a:r>
            <a:r>
              <a:rPr lang="en-US" dirty="0">
                <a:solidFill>
                  <a:schemeClr val="tx1"/>
                </a:solidFill>
              </a:rPr>
              <a:t> 72 </a:t>
            </a:r>
            <a:r>
              <a:rPr lang="en-US" dirty="0" err="1">
                <a:solidFill>
                  <a:schemeClr val="tx1"/>
                </a:solidFill>
              </a:rPr>
              <a:t>ಗಂಟೆಗಳ</a:t>
            </a:r>
            <a:r>
              <a:rPr lang="en-US" dirty="0">
                <a:solidFill>
                  <a:schemeClr val="tx1"/>
                </a:solidFill>
              </a:rPr>
              <a:t> </a:t>
            </a:r>
            <a:r>
              <a:rPr lang="en-US" dirty="0" err="1">
                <a:solidFill>
                  <a:schemeClr val="tx1"/>
                </a:solidFill>
              </a:rPr>
              <a:t>ಕಾಲವಾದರೂ</a:t>
            </a:r>
            <a:r>
              <a:rPr lang="en-US" dirty="0">
                <a:solidFill>
                  <a:schemeClr val="tx1"/>
                </a:solidFill>
              </a:rPr>
              <a:t> </a:t>
            </a:r>
            <a:r>
              <a:rPr lang="en-US" dirty="0" err="1">
                <a:solidFill>
                  <a:schemeClr val="tx1"/>
                </a:solidFill>
              </a:rPr>
              <a:t>ಆತನಿಗೆ</a:t>
            </a:r>
            <a:r>
              <a:rPr lang="en-US" dirty="0">
                <a:solidFill>
                  <a:schemeClr val="tx1"/>
                </a:solidFill>
              </a:rPr>
              <a:t> </a:t>
            </a:r>
            <a:r>
              <a:rPr lang="en-US" dirty="0" err="1">
                <a:solidFill>
                  <a:schemeClr val="tx1"/>
                </a:solidFill>
              </a:rPr>
              <a:t>ನೆರವು</a:t>
            </a:r>
            <a:r>
              <a:rPr lang="en-US" dirty="0">
                <a:solidFill>
                  <a:schemeClr val="tx1"/>
                </a:solidFill>
              </a:rPr>
              <a:t> </a:t>
            </a:r>
            <a:r>
              <a:rPr lang="en-US" dirty="0" err="1">
                <a:solidFill>
                  <a:schemeClr val="tx1"/>
                </a:solidFill>
              </a:rPr>
              <a:t>ನೀಡುವಂತೆ</a:t>
            </a:r>
            <a:r>
              <a:rPr lang="en-US" dirty="0">
                <a:solidFill>
                  <a:schemeClr val="tx1"/>
                </a:solidFill>
              </a:rPr>
              <a:t> </a:t>
            </a:r>
            <a:r>
              <a:rPr lang="en-US" dirty="0" err="1">
                <a:solidFill>
                  <a:schemeClr val="tx1"/>
                </a:solidFill>
              </a:rPr>
              <a:t>ಕೇಳಿಕೊಳ್ಳುತ್ತಾರೆ</a:t>
            </a:r>
            <a:r>
              <a:rPr lang="en-US" dirty="0">
                <a:solidFill>
                  <a:schemeClr val="tx1"/>
                </a:solidFill>
              </a:rPr>
              <a:t>. </a:t>
            </a:r>
            <a:endParaRPr sz="3300" dirty="0">
              <a:ln w="3175">
                <a:noFill/>
              </a:ln>
              <a:solidFill>
                <a:schemeClr val="tx1"/>
              </a:solidFill>
              <a:latin typeface="Arial" panose="020B0604020202020204" pitchFamily="34" charset="0"/>
              <a:cs typeface="Arial" panose="020B0604020202020204" pitchFamily="34" charset="0"/>
            </a:endParaRPr>
          </a:p>
        </p:txBody>
      </p:sp>
      <p:sp>
        <p:nvSpPr>
          <p:cNvPr id="852" name="Rounded Rectangle"/>
          <p:cNvSpPr/>
          <p:nvPr/>
        </p:nvSpPr>
        <p:spPr>
          <a:xfrm>
            <a:off x="2706590" y="665592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3183542" y="6815602"/>
            <a:ext cx="18335643" cy="279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en-US" sz="3500" b="0" dirty="0"/>
              <a:t>1. </a:t>
            </a:r>
            <a:r>
              <a:rPr lang="en-US" sz="3500" b="0" dirty="0" err="1"/>
              <a:t>ಆಶಾ</a:t>
            </a:r>
            <a:r>
              <a:rPr lang="en-US" sz="3500" b="0" dirty="0"/>
              <a:t> </a:t>
            </a:r>
            <a:r>
              <a:rPr lang="en-US" sz="3500" b="0" dirty="0" err="1"/>
              <a:t>ತೆಗೆದುಕೊಂಡಿರುವ</a:t>
            </a:r>
            <a:r>
              <a:rPr lang="en-US" sz="3500" b="0" dirty="0"/>
              <a:t> </a:t>
            </a:r>
            <a:r>
              <a:rPr lang="en-US" sz="3500" b="0" dirty="0" err="1"/>
              <a:t>ಧನಾತ್ಮಕ</a:t>
            </a:r>
            <a:r>
              <a:rPr lang="en-US" sz="3500" b="0" dirty="0"/>
              <a:t> </a:t>
            </a:r>
            <a:r>
              <a:rPr lang="en-US" sz="3500" b="0" dirty="0" err="1"/>
              <a:t>ಕ್ರಮಗಳು</a:t>
            </a:r>
            <a:r>
              <a:rPr lang="en-US" sz="3500" b="0" dirty="0"/>
              <a:t> </a:t>
            </a:r>
            <a:r>
              <a:rPr lang="en-US" sz="3500" b="0" dirty="0" err="1"/>
              <a:t>ಏನು</a:t>
            </a:r>
            <a:r>
              <a:rPr lang="en-US" sz="3500" b="0" dirty="0"/>
              <a:t>?</a:t>
            </a:r>
            <a:endParaRPr lang="en-IN" sz="3500" b="0" dirty="0"/>
          </a:p>
          <a:p>
            <a:pPr algn="l"/>
            <a:r>
              <a:rPr lang="en-US" sz="3500" b="0" dirty="0" err="1"/>
              <a:t>ಆಶಾ</a:t>
            </a:r>
            <a:r>
              <a:rPr lang="en-US" sz="3500" b="0" dirty="0"/>
              <a:t> </a:t>
            </a:r>
            <a:r>
              <a:rPr lang="en-US" sz="3500" b="0" dirty="0" err="1"/>
              <a:t>ತಾನೇ</a:t>
            </a:r>
            <a:r>
              <a:rPr lang="en-US" sz="3500" b="0" dirty="0"/>
              <a:t> </a:t>
            </a:r>
            <a:r>
              <a:rPr lang="en-US" sz="3500" b="0" dirty="0" err="1"/>
              <a:t>ಮುಂದೆನಿಂತು</a:t>
            </a:r>
            <a:r>
              <a:rPr lang="en-US" sz="3500" b="0" dirty="0"/>
              <a:t> </a:t>
            </a:r>
            <a:r>
              <a:rPr lang="en-US" sz="3500" b="0" dirty="0" err="1"/>
              <a:t>ಸಮುದಾಯ</a:t>
            </a:r>
            <a:r>
              <a:rPr lang="en-US" sz="3500" b="0" dirty="0"/>
              <a:t> </a:t>
            </a:r>
            <a:r>
              <a:rPr lang="en-US" sz="3500" b="0" dirty="0" err="1"/>
              <a:t>ನೆರವಿನ</a:t>
            </a:r>
            <a:r>
              <a:rPr lang="en-US" sz="3500" b="0" dirty="0"/>
              <a:t> </a:t>
            </a:r>
            <a:r>
              <a:rPr lang="en-US" sz="3500" b="0" dirty="0" err="1"/>
              <a:t>ಗುಂಪುಗಳನ್ನು</a:t>
            </a:r>
            <a:r>
              <a:rPr lang="en-US" sz="3500" b="0" dirty="0"/>
              <a:t> </a:t>
            </a:r>
            <a:r>
              <a:rPr lang="en-US" sz="3500" b="0" dirty="0" err="1"/>
              <a:t>ನಿರ್ಮಿಸಿದರು</a:t>
            </a:r>
            <a:r>
              <a:rPr lang="en-US" sz="3500" b="0" dirty="0"/>
              <a:t> </a:t>
            </a:r>
            <a:r>
              <a:rPr lang="en-US" sz="3500" b="0" dirty="0" err="1"/>
              <a:t>ಮತ್ತು</a:t>
            </a:r>
            <a:r>
              <a:rPr lang="en-US" sz="3500" b="0" dirty="0"/>
              <a:t> </a:t>
            </a:r>
            <a:r>
              <a:rPr lang="en-US" sz="3500" b="0" dirty="0" err="1"/>
              <a:t>ತುರ್ತು</a:t>
            </a:r>
            <a:r>
              <a:rPr lang="en-US" sz="3500" b="0" dirty="0"/>
              <a:t> </a:t>
            </a:r>
            <a:r>
              <a:rPr lang="en-US" sz="3500" b="0" dirty="0" err="1"/>
              <a:t>ಪರಿಸ್ಥಿತಿ</a:t>
            </a:r>
            <a:r>
              <a:rPr lang="en-US" sz="3500" b="0" dirty="0"/>
              <a:t> </a:t>
            </a:r>
            <a:r>
              <a:rPr lang="en-US" sz="3500" b="0" dirty="0" err="1"/>
              <a:t>ನಿಭಾಯಿಸಲು</a:t>
            </a:r>
            <a:r>
              <a:rPr lang="en-US" sz="3500" b="0" dirty="0"/>
              <a:t> </a:t>
            </a:r>
            <a:r>
              <a:rPr lang="en-US" sz="3500" b="0" dirty="0" err="1"/>
              <a:t>ಯೋಜನೆ</a:t>
            </a:r>
            <a:r>
              <a:rPr lang="en-US" sz="3500" b="0" dirty="0"/>
              <a:t> </a:t>
            </a:r>
            <a:r>
              <a:rPr lang="en-US" sz="3500" b="0" dirty="0" err="1"/>
              <a:t>ರೂಪಿಸಿದರು</a:t>
            </a:r>
            <a:r>
              <a:rPr lang="en-US" sz="3500" b="0" dirty="0"/>
              <a:t>.</a:t>
            </a:r>
            <a:endParaRPr lang="en-IN" sz="3500" b="0" dirty="0"/>
          </a:p>
          <a:p>
            <a:pPr algn="l"/>
            <a:r>
              <a:rPr lang="en-US" sz="3500" b="0" dirty="0"/>
              <a:t>2. </a:t>
            </a:r>
            <a:r>
              <a:rPr lang="en-US" sz="3500" b="0" dirty="0" err="1"/>
              <a:t>ಏನು</a:t>
            </a:r>
            <a:r>
              <a:rPr lang="en-US" sz="3500" b="0" dirty="0"/>
              <a:t> </a:t>
            </a:r>
            <a:r>
              <a:rPr lang="en-US" sz="3500" b="0" dirty="0" err="1"/>
              <a:t>ಮಾಡಬೇಕಾಗುತ್ತದೆ</a:t>
            </a:r>
            <a:r>
              <a:rPr lang="en-US" sz="3500" b="0" dirty="0"/>
              <a:t>?</a:t>
            </a:r>
            <a:endParaRPr lang="en-IN" sz="3500" b="0" dirty="0"/>
          </a:p>
          <a:p>
            <a:pPr algn="l"/>
            <a:r>
              <a:rPr lang="en-US" sz="3500" b="0" dirty="0" err="1"/>
              <a:t>ಆಕೆ</a:t>
            </a:r>
            <a:r>
              <a:rPr lang="en-US" sz="3500" b="0" dirty="0"/>
              <a:t> </a:t>
            </a:r>
            <a:r>
              <a:rPr lang="en-US" sz="3500" b="0" dirty="0" err="1"/>
              <a:t>ನೆರೆಯ</a:t>
            </a:r>
            <a:r>
              <a:rPr lang="en-US" sz="3500" b="0" dirty="0"/>
              <a:t> </a:t>
            </a:r>
            <a:r>
              <a:rPr lang="en-US" sz="3500" b="0" dirty="0" err="1"/>
              <a:t>ಮಹಿಳೆಗೆ</a:t>
            </a:r>
            <a:r>
              <a:rPr lang="en-US" sz="3500" b="0" dirty="0"/>
              <a:t> </a:t>
            </a:r>
            <a:r>
              <a:rPr lang="en-US" sz="3500" b="0" dirty="0" err="1"/>
              <a:t>ಆಹಾರವನ್ನು</a:t>
            </a:r>
            <a:r>
              <a:rPr lang="en-US" sz="3500" b="0" dirty="0"/>
              <a:t> </a:t>
            </a:r>
            <a:r>
              <a:rPr lang="en-US" sz="3500" b="0" dirty="0" err="1"/>
              <a:t>ಕೊಡುವಂತೆ</a:t>
            </a:r>
            <a:r>
              <a:rPr lang="en-US" sz="3500" b="0" dirty="0"/>
              <a:t> </a:t>
            </a:r>
            <a:r>
              <a:rPr lang="en-US" sz="3500" b="0" dirty="0" err="1"/>
              <a:t>ಸೂಚಿಸಿದ್ದಾಳೆ</a:t>
            </a:r>
            <a:r>
              <a:rPr lang="en-IN" sz="3500" b="0" dirty="0"/>
              <a:t> </a:t>
            </a:r>
            <a:endParaRPr sz="3500" b="0" dirty="0">
              <a:solidFill>
                <a:sysClr val="windowText" lastClr="000000"/>
              </a:solidFill>
              <a:latin typeface="Arial" panose="020B0604020202020204" pitchFamily="34" charset="0"/>
              <a:cs typeface="Arial" panose="020B0604020202020204" pitchFamily="34" charset="0"/>
            </a:endParaRPr>
          </a:p>
        </p:txBody>
      </p:sp>
      <p:sp>
        <p:nvSpPr>
          <p:cNvPr id="851" name="Rounded Rectangle"/>
          <p:cNvSpPr/>
          <p:nvPr/>
        </p:nvSpPr>
        <p:spPr>
          <a:xfrm>
            <a:off x="2827854" y="968406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3307706" y="9934383"/>
            <a:ext cx="18445904"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3500" b="0" dirty="0"/>
              <a:t>3. </a:t>
            </a:r>
            <a:r>
              <a:rPr lang="en-US" sz="3500" b="0" dirty="0" err="1"/>
              <a:t>ನೆರವು</a:t>
            </a:r>
            <a:r>
              <a:rPr lang="en-US" sz="3500" b="0" dirty="0"/>
              <a:t> </a:t>
            </a:r>
            <a:r>
              <a:rPr lang="en-US" sz="3500" b="0" dirty="0" err="1"/>
              <a:t>ನೀಡುವ</a:t>
            </a:r>
            <a:r>
              <a:rPr lang="en-US" sz="3500" b="0" dirty="0"/>
              <a:t> </a:t>
            </a:r>
            <a:r>
              <a:rPr lang="en-US" sz="3500" b="0" dirty="0" err="1"/>
              <a:t>ಪರಿಸರವನ್ನು</a:t>
            </a:r>
            <a:r>
              <a:rPr lang="en-US" sz="3500" b="0" dirty="0"/>
              <a:t> </a:t>
            </a:r>
            <a:r>
              <a:rPr lang="en-US" sz="3500" b="0" dirty="0" err="1"/>
              <a:t>ಒದಗಿಸಲು</a:t>
            </a:r>
            <a:r>
              <a:rPr lang="en-US" sz="3500" b="0" dirty="0"/>
              <a:t> </a:t>
            </a:r>
            <a:r>
              <a:rPr lang="en-US" sz="3500" b="0" dirty="0" err="1"/>
              <a:t>ಆಶಾ</a:t>
            </a:r>
            <a:r>
              <a:rPr lang="en-US" sz="3500" b="0" dirty="0"/>
              <a:t> </a:t>
            </a:r>
            <a:r>
              <a:rPr lang="en-US" sz="3500" b="0" dirty="0" err="1"/>
              <a:t>ಯಾವ</a:t>
            </a:r>
            <a:r>
              <a:rPr lang="en-US" sz="3500" b="0" dirty="0"/>
              <a:t> </a:t>
            </a:r>
            <a:r>
              <a:rPr lang="en-US" sz="3500" b="0" dirty="0" err="1"/>
              <a:t>ಗುಂಪು</a:t>
            </a:r>
            <a:r>
              <a:rPr lang="en-US" sz="3500" b="0" dirty="0"/>
              <a:t> </a:t>
            </a:r>
            <a:r>
              <a:rPr lang="en-US" sz="3500" b="0" dirty="0" err="1"/>
              <a:t>ಮತ್ತು</a:t>
            </a:r>
            <a:r>
              <a:rPr lang="en-US" sz="3500" b="0" dirty="0"/>
              <a:t>/</a:t>
            </a:r>
            <a:r>
              <a:rPr lang="en-US" sz="3500" b="0" dirty="0" err="1"/>
              <a:t>ಅಥವಾ</a:t>
            </a:r>
            <a:r>
              <a:rPr lang="en-US" sz="3500" b="0" dirty="0"/>
              <a:t> </a:t>
            </a:r>
            <a:r>
              <a:rPr lang="en-US" sz="3500" b="0" dirty="0" err="1"/>
              <a:t>ಜನರನ್ನು</a:t>
            </a:r>
            <a:r>
              <a:rPr lang="en-US" sz="3500" b="0" dirty="0"/>
              <a:t> </a:t>
            </a:r>
            <a:r>
              <a:rPr lang="en-US" sz="3500" b="0" dirty="0" err="1"/>
              <a:t>ಸೇರಿಸಿಕೊಂಡರು</a:t>
            </a:r>
            <a:r>
              <a:rPr lang="en-US" sz="3500" b="0" dirty="0"/>
              <a:t>?</a:t>
            </a:r>
            <a:endParaRPr lang="en-IN" sz="3500" b="0" dirty="0"/>
          </a:p>
          <a:p>
            <a:pPr algn="l"/>
            <a:r>
              <a:rPr lang="en-US" sz="3500" b="0" dirty="0" err="1"/>
              <a:t>ನೆರೆಹೊರೆಯವರು</a:t>
            </a:r>
            <a:r>
              <a:rPr lang="en-US" sz="3500" b="0" dirty="0"/>
              <a:t>, VHSNC (</a:t>
            </a:r>
            <a:r>
              <a:rPr lang="en-US" sz="3500" b="0" dirty="0" err="1"/>
              <a:t>ಯುವ</a:t>
            </a:r>
            <a:r>
              <a:rPr lang="en-US" sz="3500" b="0" dirty="0"/>
              <a:t> </a:t>
            </a:r>
            <a:r>
              <a:rPr lang="en-US" sz="3500" b="0" dirty="0" err="1"/>
              <a:t>ಗುಂಪುಗಳನ್ನು</a:t>
            </a:r>
            <a:r>
              <a:rPr lang="en-US" sz="3500" b="0" dirty="0"/>
              <a:t> </a:t>
            </a:r>
            <a:r>
              <a:rPr lang="en-US" sz="3500" b="0" dirty="0" err="1"/>
              <a:t>ನಂತರ</a:t>
            </a:r>
            <a:r>
              <a:rPr lang="en-US" sz="3500" b="0" dirty="0"/>
              <a:t> </a:t>
            </a:r>
            <a:r>
              <a:rPr lang="en-US" sz="3500" b="0" dirty="0" err="1"/>
              <a:t>ಅವರು</a:t>
            </a:r>
            <a:r>
              <a:rPr lang="en-US" sz="3500" b="0" dirty="0"/>
              <a:t> </a:t>
            </a:r>
            <a:r>
              <a:rPr lang="en-US" sz="3500" b="0" dirty="0" err="1"/>
              <a:t>ಸೇರಿಸಿದರು</a:t>
            </a:r>
            <a:r>
              <a:rPr lang="en-US" sz="3500" b="0" dirty="0"/>
              <a:t>) </a:t>
            </a:r>
            <a:r>
              <a:rPr lang="en-US" sz="3500" b="0" dirty="0" err="1"/>
              <a:t>ಮತ್ತು</a:t>
            </a:r>
            <a:r>
              <a:rPr lang="en-US" sz="3500" b="0" dirty="0"/>
              <a:t> </a:t>
            </a:r>
            <a:r>
              <a:rPr lang="en-US" sz="3500" b="0" dirty="0" err="1"/>
              <a:t>ಹದಿಹರೆಯದ</a:t>
            </a:r>
            <a:r>
              <a:rPr lang="en-US" sz="3500" b="0" dirty="0"/>
              <a:t> </a:t>
            </a:r>
            <a:r>
              <a:rPr lang="en-US" sz="3500" b="0" dirty="0" err="1"/>
              <a:t>ಹುಡುಗಿಯರ</a:t>
            </a:r>
            <a:r>
              <a:rPr lang="en-US" sz="3500" b="0" dirty="0"/>
              <a:t> </a:t>
            </a:r>
            <a:r>
              <a:rPr lang="en-US" sz="3500" b="0" dirty="0" err="1"/>
              <a:t>ಗುಂಪುಗಳು</a:t>
            </a:r>
            <a:endParaRPr lang="en-IN" sz="3500" b="0" dirty="0"/>
          </a:p>
          <a:p>
            <a:pPr algn="l"/>
            <a:r>
              <a:rPr lang="en-US" sz="3500" b="0" dirty="0"/>
              <a:t>4.ನೀವು </a:t>
            </a:r>
            <a:r>
              <a:rPr lang="en-US" sz="3500" b="0" dirty="0" err="1"/>
              <a:t>ಆಶಾ</a:t>
            </a:r>
            <a:r>
              <a:rPr lang="en-US" sz="3500" b="0" dirty="0"/>
              <a:t> </a:t>
            </a:r>
            <a:r>
              <a:rPr lang="en-US" sz="3500" b="0" dirty="0" err="1"/>
              <a:t>ಸ್ಥಾನದಲ್ಲಿದ್ದರೆ</a:t>
            </a:r>
            <a:r>
              <a:rPr lang="en-US" sz="3500" b="0" dirty="0"/>
              <a:t>, </a:t>
            </a:r>
            <a:r>
              <a:rPr lang="en-US" sz="3500" b="0" dirty="0" err="1"/>
              <a:t>ಹೆಚ್ಚುವರಿಯಾಗಿ</a:t>
            </a:r>
            <a:r>
              <a:rPr lang="en-US" sz="3500" b="0" dirty="0"/>
              <a:t> </a:t>
            </a:r>
            <a:r>
              <a:rPr lang="en-US" sz="3500" b="0" dirty="0" err="1"/>
              <a:t>ನೀವು</a:t>
            </a:r>
            <a:r>
              <a:rPr lang="en-US" sz="3500" b="0" dirty="0"/>
              <a:t> </a:t>
            </a:r>
            <a:r>
              <a:rPr lang="en-US" sz="3500" b="0" dirty="0" err="1"/>
              <a:t>ಏನು</a:t>
            </a:r>
            <a:r>
              <a:rPr lang="en-US" sz="3500" b="0" dirty="0"/>
              <a:t> </a:t>
            </a:r>
            <a:r>
              <a:rPr lang="en-US" sz="3500" b="0" dirty="0" err="1"/>
              <a:t>ಮಾಡುವಿರಿ</a:t>
            </a:r>
            <a:r>
              <a:rPr lang="en-US" sz="3500" b="0" dirty="0"/>
              <a:t>?</a:t>
            </a:r>
            <a:r>
              <a:rPr lang="en-IN" sz="3500" b="0" dirty="0"/>
              <a:t> </a:t>
            </a:r>
            <a:endParaRPr sz="35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978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5">
                                            <p:txEl>
                                              <p:pRg st="2" end="2"/>
                                            </p:txEl>
                                          </p:spTgt>
                                        </p:tgtEl>
                                        <p:attrNameLst>
                                          <p:attrName>style.visibility</p:attrName>
                                        </p:attrNameLst>
                                      </p:cBhvr>
                                      <p:to>
                                        <p:strVal val="visible"/>
                                      </p:to>
                                    </p:set>
                                    <p:animEffect transition="in" filter="fade">
                                      <p:cBhvr>
                                        <p:cTn id="37" dur="500"/>
                                        <p:tgtEl>
                                          <p:spTgt spid="86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5">
                                            <p:txEl>
                                              <p:pRg st="3" end="3"/>
                                            </p:txEl>
                                          </p:spTgt>
                                        </p:tgtEl>
                                        <p:attrNameLst>
                                          <p:attrName>style.visibility</p:attrName>
                                        </p:attrNameLst>
                                      </p:cBhvr>
                                      <p:to>
                                        <p:strVal val="visible"/>
                                      </p:to>
                                    </p:set>
                                    <p:animEffect transition="in" filter="fade">
                                      <p:cBhvr>
                                        <p:cTn id="42" dur="500"/>
                                        <p:tgtEl>
                                          <p:spTgt spid="86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51"/>
                                        </p:tgtEl>
                                        <p:attrNameLst>
                                          <p:attrName>style.visibility</p:attrName>
                                        </p:attrNameLst>
                                      </p:cBhvr>
                                      <p:to>
                                        <p:strVal val="visible"/>
                                      </p:to>
                                    </p:set>
                                    <p:animEffect transition="in" filter="fade">
                                      <p:cBhvr>
                                        <p:cTn id="47" dur="500"/>
                                        <p:tgtEl>
                                          <p:spTgt spid="8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6">
                                            <p:txEl>
                                              <p:pRg st="0" end="0"/>
                                            </p:txEl>
                                          </p:spTgt>
                                        </p:tgtEl>
                                        <p:attrNameLst>
                                          <p:attrName>style.visibility</p:attrName>
                                        </p:attrNameLst>
                                      </p:cBhvr>
                                      <p:to>
                                        <p:strVal val="visible"/>
                                      </p:to>
                                    </p:set>
                                    <p:animEffect transition="in" filter="fade">
                                      <p:cBhvr>
                                        <p:cTn id="52" dur="500"/>
                                        <p:tgtEl>
                                          <p:spTgt spid="86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6">
                                            <p:txEl>
                                              <p:pRg st="1" end="1"/>
                                            </p:txEl>
                                          </p:spTgt>
                                        </p:tgtEl>
                                        <p:attrNameLst>
                                          <p:attrName>style.visibility</p:attrName>
                                        </p:attrNameLst>
                                      </p:cBhvr>
                                      <p:to>
                                        <p:strVal val="visible"/>
                                      </p:to>
                                    </p:set>
                                    <p:animEffect transition="in" filter="fade">
                                      <p:cBhvr>
                                        <p:cTn id="57" dur="500"/>
                                        <p:tgtEl>
                                          <p:spTgt spid="86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66">
                                            <p:txEl>
                                              <p:pRg st="2" end="2"/>
                                            </p:txEl>
                                          </p:spTgt>
                                        </p:tgtEl>
                                        <p:attrNameLst>
                                          <p:attrName>style.visibility</p:attrName>
                                        </p:attrNameLst>
                                      </p:cBhvr>
                                      <p:to>
                                        <p:strVal val="visible"/>
                                      </p:to>
                                    </p:set>
                                    <p:animEffect transition="in" filter="fade">
                                      <p:cBhvr>
                                        <p:cTn id="62" dur="500"/>
                                        <p:tgtEl>
                                          <p:spTgt spid="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43275"/>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8698255" y="1571332"/>
            <a:ext cx="6987490"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en-US" sz="15000" b="0" dirty="0" err="1"/>
              <a:t>ಅಭ್ಯಾಸ</a:t>
            </a:r>
            <a:r>
              <a:rPr lang="en-US" sz="15000" b="0" dirty="0"/>
              <a:t> 6</a:t>
            </a:r>
            <a:endParaRPr lang="en-IN" sz="15000" b="0" dirty="0"/>
          </a:p>
        </p:txBody>
      </p:sp>
      <p:sp>
        <p:nvSpPr>
          <p:cNvPr id="887" name="COMMUNICATION, PERSONAL SAFETY FOR HEALTH.ICDS PERSONNEL"/>
          <p:cNvSpPr txBox="1"/>
          <p:nvPr/>
        </p:nvSpPr>
        <p:spPr>
          <a:xfrm>
            <a:off x="5264624" y="4079240"/>
            <a:ext cx="1385475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US" sz="5000" b="0" dirty="0" err="1"/>
              <a:t>ಸಂವಹನ</a:t>
            </a:r>
            <a:r>
              <a:rPr lang="en-US" sz="5000" b="0" dirty="0"/>
              <a:t>, </a:t>
            </a:r>
            <a:r>
              <a:rPr lang="en-US" sz="5000" b="0" dirty="0" err="1"/>
              <a:t>ಆರೋಗ್ಯ</a:t>
            </a:r>
            <a:r>
              <a:rPr lang="en-US" sz="5000" b="0" dirty="0"/>
              <a:t>/ ICDS  </a:t>
            </a:r>
            <a:r>
              <a:rPr lang="en-US" sz="5000" b="0" dirty="0" err="1"/>
              <a:t>ಸಿಬ್ಬಂದಿಗಳಿಗೆ</a:t>
            </a:r>
            <a:r>
              <a:rPr lang="en-US" sz="5000" b="0" dirty="0"/>
              <a:t> </a:t>
            </a:r>
            <a:r>
              <a:rPr lang="en-US" sz="5000" b="0" dirty="0" err="1"/>
              <a:t>ವೈಯಕ್ತಿಕ</a:t>
            </a:r>
            <a:r>
              <a:rPr lang="en-US" sz="5000" b="0" dirty="0"/>
              <a:t> </a:t>
            </a:r>
            <a:r>
              <a:rPr lang="en-US" sz="5000" b="0" dirty="0" err="1"/>
              <a:t>ಸುರಕ್ಷೆ</a:t>
            </a:r>
            <a:r>
              <a:rPr lang="en-IN" sz="5000" b="0" dirty="0"/>
              <a:t> </a:t>
            </a:r>
            <a:endParaRPr sz="5000" b="0" dirty="0">
              <a:latin typeface="Arial" panose="020B0604020202020204" pitchFamily="34" charset="0"/>
              <a:cs typeface="Arial" panose="020B0604020202020204" pitchFamily="34" charset="0"/>
            </a:endParaRPr>
          </a:p>
        </p:txBody>
      </p:sp>
      <p:sp>
        <p:nvSpPr>
          <p:cNvPr id="888" name="Line"/>
          <p:cNvSpPr/>
          <p:nvPr/>
        </p:nvSpPr>
        <p:spPr>
          <a:xfrm>
            <a:off x="5264621" y="4007051"/>
            <a:ext cx="13528706" cy="0"/>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6996146" y="10154894"/>
              <a:ext cx="428354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solidFill>
                    <a:srgbClr val="FFFFFF"/>
                  </a:solidFill>
                </a:defRPr>
              </a:pPr>
              <a:r>
                <a:rPr lang="en-US" sz="4000" b="0" dirty="0" err="1">
                  <a:solidFill>
                    <a:schemeClr val="tx1"/>
                  </a:solidFill>
                </a:rPr>
                <a:t>ಹೇಗೆ</a:t>
              </a:r>
              <a:r>
                <a:rPr lang="en-US" sz="4000" b="0" dirty="0">
                  <a:solidFill>
                    <a:schemeClr val="tx1"/>
                  </a:solidFill>
                </a:rPr>
                <a:t> </a:t>
              </a:r>
              <a:r>
                <a:rPr lang="en-US" sz="4000" b="0" dirty="0" err="1">
                  <a:solidFill>
                    <a:schemeClr val="tx1"/>
                  </a:solidFill>
                </a:rPr>
                <a:t>ಸಂವಹನ</a:t>
              </a:r>
              <a:r>
                <a:rPr lang="en-US" sz="4000" b="0" dirty="0">
                  <a:solidFill>
                    <a:schemeClr val="tx1"/>
                  </a:solidFill>
                </a:rPr>
                <a:t> </a:t>
              </a:r>
              <a:r>
                <a:rPr lang="en-US" sz="4000" b="0" dirty="0" err="1">
                  <a:solidFill>
                    <a:schemeClr val="tx1"/>
                  </a:solidFill>
                </a:rPr>
                <a:t>ಮಾಡಬೇಕಾಗುತ್ತದೆ</a:t>
              </a:r>
              <a:r>
                <a:rPr lang="en-US" sz="4000" b="0" dirty="0">
                  <a:solidFill>
                    <a:schemeClr val="tx1"/>
                  </a:solidFill>
                </a:rPr>
                <a:t>?</a:t>
              </a:r>
              <a:r>
                <a:rPr lang="en-IN" sz="4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7"/>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381466" y="10462672"/>
              <a:ext cx="344485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US" sz="4000" b="0" dirty="0" err="1"/>
                <a:t>ಮಾಸ್ಕ್</a:t>
              </a:r>
              <a:r>
                <a:rPr lang="en-US" sz="4000" b="0" dirty="0"/>
                <a:t> </a:t>
              </a:r>
              <a:r>
                <a:rPr lang="en-US" sz="4000" b="0" dirty="0" err="1"/>
                <a:t>ನಿರ್ವಹಣೆ</a:t>
              </a:r>
              <a:r>
                <a:rPr lang="en-IN" b="0" dirty="0"/>
                <a:t> </a:t>
              </a:r>
              <a:endParaRPr b="0" dirty="0">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8"/>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855087" cy="6171619"/>
            <a:chOff x="18426696" y="5703476"/>
            <a:chExt cx="5855087" cy="6171619"/>
          </a:xfrm>
        </p:grpSpPr>
        <p:sp>
          <p:nvSpPr>
            <p:cNvPr id="871" name="Rounded Rectangle"/>
            <p:cNvSpPr/>
            <p:nvPr/>
          </p:nvSpPr>
          <p:spPr>
            <a:xfrm>
              <a:off x="18426696" y="9768392"/>
              <a:ext cx="5855087"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19812631" y="10462672"/>
              <a:ext cx="308321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spc="-360">
                  <a:solidFill>
                    <a:srgbClr val="FFFFFF"/>
                  </a:solidFill>
                </a:defRPr>
              </a:lvl1pPr>
            </a:lstStyle>
            <a:p>
              <a:r>
                <a:rPr lang="en-US" b="0" dirty="0" err="1">
                  <a:solidFill>
                    <a:schemeClr val="tx1"/>
                  </a:solidFill>
                </a:rPr>
                <a:t>ಮುಂಜಾಗ್ರತೆಗಳು</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895" name="Image" descr="Image"/>
            <p:cNvPicPr>
              <a:picLocks noChangeAspect="1"/>
            </p:cNvPicPr>
            <p:nvPr/>
          </p:nvPicPr>
          <p:blipFill>
            <a:blip r:embed="rId9"/>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102217" y="5669127"/>
            <a:ext cx="5855086" cy="6222159"/>
            <a:chOff x="102217" y="5669127"/>
            <a:chExt cx="5855086" cy="6222159"/>
          </a:xfrm>
        </p:grpSpPr>
        <p:sp>
          <p:nvSpPr>
            <p:cNvPr id="868"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470865" y="10230466"/>
              <a:ext cx="511779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pPr>
              <a:r>
                <a:rPr lang="en-US" sz="4000" b="0" dirty="0" err="1"/>
                <a:t>ಏನನ್ನು</a:t>
              </a:r>
              <a:r>
                <a:rPr lang="en-US" sz="4000" b="0" dirty="0"/>
                <a:t> </a:t>
              </a:r>
              <a:r>
                <a:rPr lang="en-US" sz="4000" b="0" dirty="0" err="1"/>
                <a:t>ಸಂವಹನ</a:t>
              </a:r>
              <a:r>
                <a:rPr lang="en-US" sz="4000" b="0" dirty="0"/>
                <a:t> </a:t>
              </a:r>
              <a:r>
                <a:rPr lang="en-US" sz="4000" b="0" dirty="0" err="1"/>
                <a:t>ಮಾಡಬೇಕಾಗುತ್ತದೆ</a:t>
              </a:r>
              <a:r>
                <a:rPr lang="en-IN" b="0" dirty="0"/>
                <a:t> </a:t>
              </a:r>
              <a:endParaRPr b="0" dirty="0">
                <a:latin typeface="Arial" panose="020B0604020202020204" pitchFamily="34" charset="0"/>
                <a:cs typeface="Arial" panose="020B0604020202020204" pitchFamily="34" charset="0"/>
              </a:endParaRPr>
            </a:p>
          </p:txBody>
        </p:sp>
        <p:pic>
          <p:nvPicPr>
            <p:cNvPr id="896" name="Image" descr="Image"/>
            <p:cNvPicPr>
              <a:picLocks noChangeAspect="1"/>
            </p:cNvPicPr>
            <p:nvPr/>
          </p:nvPicPr>
          <p:blipFill>
            <a:blip r:embed="rId10"/>
            <a:stretch>
              <a:fillRect/>
            </a:stretch>
          </p:blipFill>
          <p:spPr>
            <a:xfrm>
              <a:off x="932067" y="5669127"/>
              <a:ext cx="4195386" cy="2808139"/>
            </a:xfrm>
            <a:prstGeom prst="rect">
              <a:avLst/>
            </a:prstGeom>
            <a:ln w="12700">
              <a:miter lim="400000"/>
            </a:ln>
          </p:spPr>
        </p:pic>
      </p:grpSp>
    </p:spTree>
    <p:extLst>
      <p:ext uri="{BB962C8B-B14F-4D97-AF65-F5344CB8AC3E}">
        <p14:creationId xmlns:p14="http://schemas.microsoft.com/office/powerpoint/2010/main" val="4226264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621843"/>
            <a:ext cx="3454590"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en-US" sz="3500" b="0" cap="all" dirty="0" err="1"/>
              <a:t>ಕೈಗಳ</a:t>
            </a:r>
            <a:r>
              <a:rPr lang="en-US" sz="3500" b="0" cap="all" dirty="0"/>
              <a:t> </a:t>
            </a:r>
            <a:r>
              <a:rPr lang="en-US" sz="3500" b="0" cap="all" dirty="0" err="1"/>
              <a:t>ನೈರ್ಮಲ್ಯ</a:t>
            </a:r>
            <a:r>
              <a:rPr lang="en-IN" sz="3500" b="0" dirty="0"/>
              <a:t> </a:t>
            </a:r>
            <a:endParaRPr sz="3500" b="0" cap="all" dirty="0">
              <a:latin typeface="Arial" panose="020B0604020202020204" pitchFamily="34" charset="0"/>
              <a:cs typeface="Arial" panose="020B0604020202020204" pitchFamily="34" charset="0"/>
            </a:endParaRPr>
          </a:p>
        </p:txBody>
      </p:sp>
      <p:pic>
        <p:nvPicPr>
          <p:cNvPr id="910"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0817336" y="2953486"/>
            <a:ext cx="2749328" cy="2749328"/>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3648143" y="6807538"/>
            <a:ext cx="5321534"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en-US" sz="3500" b="0" cap="all" dirty="0" err="1"/>
              <a:t>ಸಾಮಾಜಿಕ</a:t>
            </a:r>
            <a:r>
              <a:rPr lang="en-US" sz="3500" b="0" cap="all" dirty="0"/>
              <a:t> </a:t>
            </a:r>
            <a:r>
              <a:rPr lang="en-US" sz="3500" b="0" cap="all" dirty="0" err="1"/>
              <a:t>ಅಂತರ</a:t>
            </a:r>
            <a:r>
              <a:rPr lang="en-US" sz="3500" b="0" cap="all" dirty="0"/>
              <a:t> </a:t>
            </a:r>
            <a:r>
              <a:rPr lang="en-US" sz="3500" b="0" cap="all" dirty="0" err="1"/>
              <a:t>ಕಾಪಾಡುವುದು</a:t>
            </a:r>
            <a:r>
              <a:rPr lang="en-IN" sz="3500" b="0" dirty="0"/>
              <a:t> </a:t>
            </a:r>
            <a:endParaRPr sz="3500" b="0" cap="all" dirty="0">
              <a:latin typeface="Arial" panose="020B0604020202020204" pitchFamily="34" charset="0"/>
              <a:cs typeface="Arial" panose="020B0604020202020204" pitchFamily="34" charset="0"/>
            </a:endParaRPr>
          </a:p>
        </p:txBody>
      </p:sp>
      <p:sp>
        <p:nvSpPr>
          <p:cNvPr id="914" name="Rounded Rectangle"/>
          <p:cNvSpPr/>
          <p:nvPr/>
        </p:nvSpPr>
        <p:spPr>
          <a:xfrm>
            <a:off x="3855139"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3727883" y="5303006"/>
            <a:ext cx="5321534"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en-US" sz="3500" b="0" cap="all" dirty="0" err="1"/>
              <a:t>ಶ್ವಾಸಕೋಶದ</a:t>
            </a:r>
            <a:r>
              <a:rPr lang="en-US" sz="3500" b="0" cap="all" dirty="0"/>
              <a:t> </a:t>
            </a:r>
            <a:r>
              <a:rPr lang="en-US" sz="3500" b="0" cap="all" dirty="0" err="1"/>
              <a:t>ನೈರ್ಮಲ್ಯ</a:t>
            </a:r>
            <a:r>
              <a:rPr lang="en-IN" sz="3500" b="0" dirty="0"/>
              <a:t> </a:t>
            </a:r>
            <a:endParaRPr sz="3500" b="0" cap="all" dirty="0">
              <a:latin typeface="Arial" panose="020B0604020202020204" pitchFamily="34" charset="0"/>
              <a:cs typeface="Arial" panose="020B0604020202020204" pitchFamily="34" charset="0"/>
            </a:endParaRPr>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4117821" y="8562899"/>
            <a:ext cx="4388064"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defRPr cap="all">
                <a:solidFill>
                  <a:srgbClr val="FFFFFF"/>
                </a:solidFill>
              </a:defRPr>
            </a:pPr>
            <a:r>
              <a:rPr lang="en-US" sz="3500" b="0" cap="all" dirty="0" err="1">
                <a:solidFill>
                  <a:schemeClr val="tx1"/>
                </a:solidFill>
              </a:rPr>
              <a:t>ಮನೆಯ</a:t>
            </a:r>
            <a:r>
              <a:rPr lang="en-US" sz="3500" b="0" cap="all" dirty="0">
                <a:solidFill>
                  <a:schemeClr val="tx1"/>
                </a:solidFill>
              </a:rPr>
              <a:t> </a:t>
            </a:r>
            <a:r>
              <a:rPr lang="en-US" sz="3500" b="0" cap="all" dirty="0" err="1">
                <a:solidFill>
                  <a:schemeClr val="tx1"/>
                </a:solidFill>
              </a:rPr>
              <a:t>ಆರೈಕೆ</a:t>
            </a:r>
            <a:r>
              <a:rPr lang="en-US" sz="3500" b="0" cap="all" dirty="0">
                <a:solidFill>
                  <a:schemeClr val="tx1"/>
                </a:solidFill>
              </a:rPr>
              <a:t> &amp; </a:t>
            </a:r>
            <a:r>
              <a:rPr lang="en-US" sz="3500" b="0" cap="all" dirty="0" err="1">
                <a:solidFill>
                  <a:schemeClr val="tx1"/>
                </a:solidFill>
              </a:rPr>
              <a:t>ಮನೆಯಲ್ಲಿ</a:t>
            </a:r>
            <a:r>
              <a:rPr lang="en-US" sz="3500" b="0" cap="all" dirty="0">
                <a:solidFill>
                  <a:schemeClr val="tx1"/>
                </a:solidFill>
              </a:rPr>
              <a:t> </a:t>
            </a:r>
            <a:r>
              <a:rPr lang="en-US" sz="3500" b="0" cap="all" dirty="0" err="1">
                <a:solidFill>
                  <a:schemeClr val="tx1"/>
                </a:solidFill>
              </a:rPr>
              <a:t>ಪ್ರತ್ಯೇಕ</a:t>
            </a:r>
            <a:r>
              <a:rPr lang="en-US" sz="3500" b="0" cap="all" dirty="0">
                <a:solidFill>
                  <a:schemeClr val="tx1"/>
                </a:solidFill>
              </a:rPr>
              <a:t> </a:t>
            </a:r>
            <a:r>
              <a:rPr lang="en-US" sz="3500" b="0" cap="all" dirty="0" err="1">
                <a:solidFill>
                  <a:schemeClr val="tx1"/>
                </a:solidFill>
              </a:rPr>
              <a:t>ವ್ಯವಸ್ಥೆ</a:t>
            </a:r>
            <a:r>
              <a:rPr lang="en-IN" sz="3500" b="0" cap="all" dirty="0">
                <a:solidFill>
                  <a:schemeClr val="tx1"/>
                </a:solidFill>
              </a:rPr>
              <a:t> </a:t>
            </a:r>
            <a:endParaRPr sz="3500" b="0" cap="all" dirty="0">
              <a:solidFill>
                <a:schemeClr val="tx1"/>
              </a:solidFill>
              <a:latin typeface="Arial" panose="020B0604020202020204" pitchFamily="34" charset="0"/>
              <a:cs typeface="Arial" panose="020B0604020202020204" pitchFamily="34" charset="0"/>
            </a:endParaRPr>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518825" y="10519541"/>
            <a:ext cx="3454590"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solidFill>
                  <a:srgbClr val="FFFFFF"/>
                </a:solidFill>
              </a:defRPr>
            </a:pPr>
            <a:r>
              <a:rPr lang="en-US" sz="3500" b="0" cap="all" dirty="0" err="1">
                <a:solidFill>
                  <a:schemeClr val="tx1"/>
                </a:solidFill>
              </a:rPr>
              <a:t>ಮೇಲ್ವಿಚಾರಣೆ</a:t>
            </a:r>
            <a:r>
              <a:rPr lang="en-US" sz="3500" b="0" cap="all" dirty="0">
                <a:solidFill>
                  <a:schemeClr val="tx1"/>
                </a:solidFill>
              </a:rPr>
              <a:t> </a:t>
            </a:r>
            <a:r>
              <a:rPr lang="en-US" sz="3500" b="0" cap="all" dirty="0" err="1">
                <a:solidFill>
                  <a:schemeClr val="tx1"/>
                </a:solidFill>
              </a:rPr>
              <a:t>ನಡೆಸುವ</a:t>
            </a:r>
            <a:r>
              <a:rPr lang="en-US" sz="3500" b="0" cap="all" dirty="0">
                <a:solidFill>
                  <a:schemeClr val="tx1"/>
                </a:solidFill>
              </a:rPr>
              <a:t> </a:t>
            </a:r>
            <a:r>
              <a:rPr lang="en-US" sz="3500" b="0" cap="all" dirty="0" err="1">
                <a:solidFill>
                  <a:schemeClr val="tx1"/>
                </a:solidFill>
              </a:rPr>
              <a:t>ಚಿಹ್ನೆಗಳು</a:t>
            </a:r>
            <a:r>
              <a:rPr lang="en-IN" sz="3500" b="0" cap="all" dirty="0">
                <a:solidFill>
                  <a:schemeClr val="tx1"/>
                </a:solidFill>
              </a:rPr>
              <a:t> </a:t>
            </a:r>
            <a:endParaRPr sz="3500" b="0" cap="all"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290143"/>
            <a:chOff x="2804160" y="360443"/>
            <a:chExt cx="19476720" cy="2290142"/>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4101158" y="393558"/>
              <a:ext cx="16620440" cy="2257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cap="all">
                  <a:solidFill>
                    <a:srgbClr val="002135"/>
                  </a:solidFill>
                </a:defRPr>
              </a:lvl1pPr>
            </a:lstStyle>
            <a:p>
              <a:r>
                <a:rPr lang="en-US" b="0" dirty="0" err="1"/>
                <a:t>ಏನನ್ನು</a:t>
              </a:r>
              <a:r>
                <a:rPr lang="en-US" b="0" dirty="0"/>
                <a:t> </a:t>
              </a:r>
              <a:r>
                <a:rPr lang="en-US" b="0" dirty="0" err="1"/>
                <a:t>ಸಂವಹನ</a:t>
              </a:r>
              <a:r>
                <a:rPr lang="en-US" b="0" dirty="0"/>
                <a:t> </a:t>
              </a:r>
              <a:r>
                <a:rPr lang="en-US" b="0" dirty="0" err="1"/>
                <a:t>ಮಾಡಬೇಕಾಗುತ್ತದೆ</a:t>
              </a:r>
              <a:r>
                <a:rPr lang="en-US" b="0" dirty="0"/>
                <a:t> </a:t>
              </a:r>
              <a:r>
                <a:rPr lang="en-US" b="0" dirty="0" err="1"/>
                <a:t>ಮತ್ತು</a:t>
              </a:r>
              <a:r>
                <a:rPr lang="en-US" b="0" dirty="0"/>
                <a:t> </a:t>
              </a:r>
              <a:r>
                <a:rPr lang="en-US" b="0" dirty="0" err="1"/>
                <a:t>ಸಂವಹನದ</a:t>
              </a:r>
              <a:r>
                <a:rPr lang="en-US" b="0" dirty="0"/>
                <a:t> </a:t>
              </a:r>
              <a:r>
                <a:rPr lang="en-US" b="0" dirty="0" err="1"/>
                <a:t>ವೇದಿಕೆಗಳು</a:t>
              </a:r>
              <a:r>
                <a:rPr lang="en-IN" sz="6000" b="0" dirty="0"/>
                <a:t> </a:t>
              </a:r>
              <a:endParaRPr sz="5600" b="0" dirty="0">
                <a:latin typeface="Arial" panose="020B0604020202020204" pitchFamily="34" charset="0"/>
                <a:cs typeface="Arial" panose="020B0604020202020204" pitchFamily="34" charset="0"/>
              </a:endParaRPr>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8" y="3201729"/>
            <a:ext cx="5871997" cy="889947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38" name="HAND…">
            <a:extLst>
              <a:ext uri="{FF2B5EF4-FFF2-40B4-BE49-F238E27FC236}">
                <a16:creationId xmlns:a16="http://schemas.microsoft.com/office/drawing/2014/main" id="{75B163F1-5DED-6E4A-A511-8CD089354DAC}"/>
              </a:ext>
            </a:extLst>
          </p:cNvPr>
          <p:cNvSpPr txBox="1"/>
          <p:nvPr/>
        </p:nvSpPr>
        <p:spPr>
          <a:xfrm>
            <a:off x="15478103" y="4056233"/>
            <a:ext cx="5601222" cy="7643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457200" indent="-457200" algn="l">
              <a:buFont typeface="Arial" panose="020B0604020202020204" pitchFamily="34" charset="0"/>
              <a:buChar char="•"/>
            </a:pPr>
            <a:r>
              <a:rPr lang="en-US" sz="3500" b="0" dirty="0" err="1"/>
              <a:t>ಮೊಬೈಲ್‌ಗಾಗಿ</a:t>
            </a:r>
            <a:r>
              <a:rPr lang="en-US" sz="3500" b="0" dirty="0"/>
              <a:t> </a:t>
            </a:r>
            <a:r>
              <a:rPr lang="en-US" sz="3500" b="0" dirty="0" err="1"/>
              <a:t>ತಯಾರಿಸಿದ</a:t>
            </a:r>
            <a:r>
              <a:rPr lang="en-US" sz="3500" b="0" dirty="0"/>
              <a:t> </a:t>
            </a:r>
            <a:r>
              <a:rPr lang="en-US" sz="3500" b="0" dirty="0" err="1"/>
              <a:t>ಕಾರ್ಯಕ್ರಮವೊಂದನ್ನು</a:t>
            </a:r>
            <a:r>
              <a:rPr lang="en-US" sz="3500" b="0" dirty="0"/>
              <a:t> </a:t>
            </a:r>
            <a:r>
              <a:rPr lang="en-US" sz="3500" b="0" dirty="0" err="1"/>
              <a:t>ಹಂಚಿಕೊಳ್ಳಿ</a:t>
            </a:r>
            <a:endParaRPr lang="en-IN" sz="3500" b="0" dirty="0"/>
          </a:p>
          <a:p>
            <a:pPr marL="457200" indent="-457200" algn="l">
              <a:buFont typeface="Arial" panose="020B0604020202020204" pitchFamily="34" charset="0"/>
              <a:buChar char="•"/>
            </a:pPr>
            <a:r>
              <a:rPr lang="en-US" sz="3500" b="0" dirty="0" err="1"/>
              <a:t>ಸೂಕ್ತ</a:t>
            </a:r>
            <a:r>
              <a:rPr lang="en-US" sz="3500" b="0" dirty="0"/>
              <a:t> </a:t>
            </a:r>
            <a:r>
              <a:rPr lang="en-US" sz="3500" b="0" dirty="0" err="1"/>
              <a:t>ಸ್ಥಳಗಳಲ್ಲಿ</a:t>
            </a:r>
            <a:r>
              <a:rPr lang="en-US" sz="3500" b="0" dirty="0"/>
              <a:t> </a:t>
            </a:r>
            <a:r>
              <a:rPr lang="en-IN" sz="3500" b="0" dirty="0"/>
              <a:t>IEC </a:t>
            </a:r>
            <a:r>
              <a:rPr lang="en-IN" sz="3500" b="0" dirty="0" err="1"/>
              <a:t>ವಸ್ತುಗಳನ್ನು</a:t>
            </a:r>
            <a:r>
              <a:rPr lang="en-IN" sz="3500" b="0" dirty="0"/>
              <a:t> </a:t>
            </a:r>
            <a:r>
              <a:rPr lang="en-IN" sz="3500" b="0" dirty="0" err="1"/>
              <a:t>ಪ್ರದರ್ಶಿಸಿ</a:t>
            </a:r>
            <a:endParaRPr lang="en-IN" sz="3500" b="0" dirty="0"/>
          </a:p>
          <a:p>
            <a:pPr marL="457200" indent="-457200" algn="l">
              <a:buFont typeface="Arial" panose="020B0604020202020204" pitchFamily="34" charset="0"/>
              <a:buChar char="•"/>
            </a:pPr>
            <a:r>
              <a:rPr lang="en-IN" sz="3500" b="0" dirty="0" err="1"/>
              <a:t>ಮೈಕಿಂಗ್‌ಗೆ</a:t>
            </a:r>
            <a:r>
              <a:rPr lang="en-IN" sz="3500" b="0" dirty="0"/>
              <a:t> </a:t>
            </a:r>
            <a:r>
              <a:rPr lang="en-IN" sz="3500" b="0" dirty="0" err="1"/>
              <a:t>ಅಗತ್ಯ</a:t>
            </a:r>
            <a:r>
              <a:rPr lang="en-IN" sz="3500" b="0" dirty="0"/>
              <a:t> </a:t>
            </a:r>
            <a:r>
              <a:rPr lang="en-IN" sz="3500" b="0" dirty="0" err="1"/>
              <a:t>ಸೇವೆಗಳನ್ನು</a:t>
            </a:r>
            <a:r>
              <a:rPr lang="en-IN" sz="3500" b="0" dirty="0"/>
              <a:t> (</a:t>
            </a:r>
            <a:r>
              <a:rPr lang="en-IN" sz="3500" b="0" dirty="0" err="1"/>
              <a:t>ತ್ಯಾಜ್ಯ</a:t>
            </a:r>
            <a:r>
              <a:rPr lang="en-IN" sz="3500" b="0" dirty="0"/>
              <a:t> </a:t>
            </a:r>
            <a:r>
              <a:rPr lang="en-IN" sz="3500" b="0" dirty="0" err="1"/>
              <a:t>ಸಂಗ್ರಹ</a:t>
            </a:r>
            <a:r>
              <a:rPr lang="en-IN" sz="3500" b="0" dirty="0"/>
              <a:t> </a:t>
            </a:r>
            <a:r>
              <a:rPr lang="en-IN" sz="3500" b="0" dirty="0" err="1"/>
              <a:t>ಗಾಡಿಗಳು</a:t>
            </a:r>
            <a:r>
              <a:rPr lang="en-IN" sz="3500" b="0" dirty="0"/>
              <a:t>, </a:t>
            </a:r>
            <a:r>
              <a:rPr lang="en-IN" sz="3500" b="0" dirty="0" err="1"/>
              <a:t>ಹಾಲಿನ</a:t>
            </a:r>
            <a:r>
              <a:rPr lang="en-IN" sz="3500" b="0" dirty="0"/>
              <a:t> </a:t>
            </a:r>
            <a:r>
              <a:rPr lang="en-IN" sz="3500" b="0" dirty="0" err="1"/>
              <a:t>ಸರಬರಾಜು</a:t>
            </a:r>
            <a:r>
              <a:rPr lang="en-IN" sz="3500" b="0" dirty="0"/>
              <a:t>, </a:t>
            </a:r>
            <a:r>
              <a:rPr lang="en-IN" sz="3500" b="0" dirty="0" err="1"/>
              <a:t>ಇತ್ಯಾದಿ</a:t>
            </a:r>
            <a:r>
              <a:rPr lang="en-IN" sz="3500" b="0" dirty="0"/>
              <a:t>) </a:t>
            </a:r>
            <a:r>
              <a:rPr lang="en-IN" sz="3500" b="0" dirty="0" err="1"/>
              <a:t>ಒದಗಿಸುವುದು</a:t>
            </a:r>
            <a:endParaRPr lang="en-IN" sz="3500" b="0" dirty="0"/>
          </a:p>
          <a:p>
            <a:pPr marL="457200" indent="-457200" algn="l">
              <a:buFont typeface="Arial" panose="020B0604020202020204" pitchFamily="34" charset="0"/>
              <a:buChar char="•"/>
            </a:pPr>
            <a:r>
              <a:rPr lang="en-IN" sz="3500" b="0" dirty="0" err="1"/>
              <a:t>ವಾಟ್ಸಾಪ್</a:t>
            </a:r>
            <a:r>
              <a:rPr lang="en-IN" sz="3500" b="0" dirty="0"/>
              <a:t> </a:t>
            </a:r>
            <a:r>
              <a:rPr lang="en-IN" sz="3500" b="0" dirty="0" err="1"/>
              <a:t>ಸಂದೇಶಗಳನ್ನು</a:t>
            </a:r>
            <a:r>
              <a:rPr lang="en-IN" sz="3500" b="0" dirty="0"/>
              <a:t> </a:t>
            </a:r>
            <a:r>
              <a:rPr lang="en-IN" sz="3500" b="0" dirty="0" err="1"/>
              <a:t>ಗುಂಪುಗಳಲ್ಲಿ</a:t>
            </a:r>
            <a:r>
              <a:rPr lang="en-IN" sz="3500" b="0" dirty="0"/>
              <a:t> </a:t>
            </a:r>
            <a:r>
              <a:rPr lang="en-IN" sz="3500" b="0" dirty="0" err="1"/>
              <a:t>ಹಂಚಿಕೊಳ್ಳಿ</a:t>
            </a:r>
            <a:endParaRPr lang="en-IN" sz="3500" b="0" dirty="0"/>
          </a:p>
          <a:p>
            <a:pPr marL="457200" indent="-457200" algn="l">
              <a:buFont typeface="Arial" panose="020B0604020202020204" pitchFamily="34" charset="0"/>
              <a:buChar char="•"/>
            </a:pPr>
            <a:r>
              <a:rPr lang="en-IN" sz="3500" b="0" dirty="0" err="1"/>
              <a:t>ಪ್ರಮುಖ</a:t>
            </a:r>
            <a:r>
              <a:rPr lang="en-IN" sz="3500" b="0" dirty="0"/>
              <a:t> </a:t>
            </a:r>
            <a:r>
              <a:rPr lang="en-IN" sz="3500" b="0" dirty="0" err="1"/>
              <a:t>ಸಂದೇಶಗಳನ್ನು</a:t>
            </a:r>
            <a:r>
              <a:rPr lang="en-IN" sz="3500" b="0" dirty="0"/>
              <a:t> </a:t>
            </a:r>
            <a:r>
              <a:rPr lang="en-IN" sz="3500" b="0" dirty="0" err="1"/>
              <a:t>ಕೊಡಲು</a:t>
            </a:r>
            <a:r>
              <a:rPr lang="en-IN" sz="3500" b="0" dirty="0"/>
              <a:t> </a:t>
            </a:r>
            <a:r>
              <a:rPr lang="en-IN" sz="3500" b="0" dirty="0" err="1"/>
              <a:t>ಪಾಕೆಟ್</a:t>
            </a:r>
            <a:r>
              <a:rPr lang="en-IN" sz="3500" b="0" dirty="0"/>
              <a:t>‌ </a:t>
            </a:r>
            <a:r>
              <a:rPr lang="en-IN" sz="3500" b="0" dirty="0" err="1"/>
              <a:t>ಪುಸ್ತಕವನ್ನು</a:t>
            </a:r>
            <a:r>
              <a:rPr lang="en-IN" sz="3500" b="0" dirty="0"/>
              <a:t> </a:t>
            </a:r>
            <a:r>
              <a:rPr lang="en-IN" sz="3500" b="0" dirty="0" err="1"/>
              <a:t>ಬಳಸಿ</a:t>
            </a:r>
            <a:r>
              <a:rPr lang="en-IN" sz="3500" b="0" dirty="0"/>
              <a:t> </a:t>
            </a:r>
            <a:endParaRPr sz="3500" b="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3550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dissolve">
                                      <p:cBhvr>
                                        <p:cTn id="65" dur="500"/>
                                        <p:tgtEl>
                                          <p:spTgt spid="3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8">
                                            <p:txEl>
                                              <p:pRg st="1" end="1"/>
                                            </p:txEl>
                                          </p:spTgt>
                                        </p:tgtEl>
                                        <p:attrNameLst>
                                          <p:attrName>style.visibility</p:attrName>
                                        </p:attrNameLst>
                                      </p:cBhvr>
                                      <p:to>
                                        <p:strVal val="visible"/>
                                      </p:to>
                                    </p:set>
                                    <p:animEffect transition="in" filter="dissolve">
                                      <p:cBhvr>
                                        <p:cTn id="70" dur="500"/>
                                        <p:tgtEl>
                                          <p:spTgt spid="3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38">
                                            <p:txEl>
                                              <p:pRg st="2" end="2"/>
                                            </p:txEl>
                                          </p:spTgt>
                                        </p:tgtEl>
                                        <p:attrNameLst>
                                          <p:attrName>style.visibility</p:attrName>
                                        </p:attrNameLst>
                                      </p:cBhvr>
                                      <p:to>
                                        <p:strVal val="visible"/>
                                      </p:to>
                                    </p:set>
                                    <p:animEffect transition="in" filter="dissolve">
                                      <p:cBhvr>
                                        <p:cTn id="75" dur="500"/>
                                        <p:tgtEl>
                                          <p:spTgt spid="3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38">
                                            <p:txEl>
                                              <p:pRg st="3" end="3"/>
                                            </p:txEl>
                                          </p:spTgt>
                                        </p:tgtEl>
                                        <p:attrNameLst>
                                          <p:attrName>style.visibility</p:attrName>
                                        </p:attrNameLst>
                                      </p:cBhvr>
                                      <p:to>
                                        <p:strVal val="visible"/>
                                      </p:to>
                                    </p:set>
                                    <p:animEffect transition="in" filter="dissolve">
                                      <p:cBhvr>
                                        <p:cTn id="80" dur="500"/>
                                        <p:tgtEl>
                                          <p:spTgt spid="3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8">
                                            <p:txEl>
                                              <p:pRg st="4" end="4"/>
                                            </p:txEl>
                                          </p:spTgt>
                                        </p:tgtEl>
                                        <p:attrNameLst>
                                          <p:attrName>style.visibility</p:attrName>
                                        </p:attrNameLst>
                                      </p:cBhvr>
                                      <p:to>
                                        <p:strVal val="visible"/>
                                      </p:to>
                                    </p:set>
                                    <p:animEffect transition="in" filter="dissolve">
                                      <p:cBhvr>
                                        <p:cTn id="8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1998055" y="2844266"/>
            <a:ext cx="20912087" cy="8966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3200" b="0" dirty="0"/>
              <a:t>- </a:t>
            </a:r>
            <a:r>
              <a:rPr lang="en-US" sz="3200" b="0" dirty="0" err="1"/>
              <a:t>ಯಾವಾಗಲೂ</a:t>
            </a:r>
            <a:r>
              <a:rPr lang="en-US" sz="3200" b="0" dirty="0"/>
              <a:t> </a:t>
            </a:r>
            <a:r>
              <a:rPr lang="en-US" sz="3200" b="0" dirty="0" err="1"/>
              <a:t>ವಿನಯವಾಗಿ</a:t>
            </a:r>
            <a:r>
              <a:rPr lang="en-US" sz="3200" b="0" dirty="0"/>
              <a:t> </a:t>
            </a:r>
            <a:r>
              <a:rPr lang="en-US" sz="3200" b="0" dirty="0" err="1"/>
              <a:t>ವರ್ತಿಸಿ</a:t>
            </a:r>
            <a:r>
              <a:rPr lang="en-US" sz="3200" b="0" dirty="0"/>
              <a:t>. </a:t>
            </a:r>
            <a:r>
              <a:rPr lang="en-US" sz="3200" b="0" dirty="0" err="1"/>
              <a:t>ಯಾರಿಗೆ</a:t>
            </a:r>
            <a:r>
              <a:rPr lang="en-US" sz="3200" b="0" dirty="0"/>
              <a:t> </a:t>
            </a:r>
            <a:r>
              <a:rPr lang="en-US" sz="3200" b="0" dirty="0" err="1"/>
              <a:t>ಬೇಕಾದರೂ</a:t>
            </a:r>
            <a:r>
              <a:rPr lang="en-US" sz="3200" b="0" dirty="0"/>
              <a:t> </a:t>
            </a:r>
            <a:r>
              <a:rPr lang="en-US" sz="3200" b="0" dirty="0" err="1"/>
              <a:t>ಎಲ್ಲಾದರೂ</a:t>
            </a:r>
            <a:r>
              <a:rPr lang="en-US" sz="3200" b="0" dirty="0"/>
              <a:t> </a:t>
            </a:r>
            <a:r>
              <a:rPr lang="en-US" sz="3200" b="0" dirty="0" err="1"/>
              <a:t>ಸೋಂಕು</a:t>
            </a:r>
            <a:r>
              <a:rPr lang="en-US" sz="3200" b="0" dirty="0"/>
              <a:t> </a:t>
            </a:r>
            <a:r>
              <a:rPr lang="en-US" sz="3200" b="0" dirty="0" err="1"/>
              <a:t>ತಗಲಬಹುದು</a:t>
            </a:r>
            <a:r>
              <a:rPr lang="en-US" sz="3200" b="0" dirty="0"/>
              <a:t>. </a:t>
            </a:r>
            <a:r>
              <a:rPr lang="en-US" sz="3200" b="0" dirty="0" err="1"/>
              <a:t>ತಾರತಮ್ಯ</a:t>
            </a:r>
            <a:r>
              <a:rPr lang="en-US" sz="3200" b="0" dirty="0"/>
              <a:t> </a:t>
            </a:r>
            <a:r>
              <a:rPr lang="en-US" sz="3200" b="0" dirty="0" err="1"/>
              <a:t>ಮಾಡುವುದು</a:t>
            </a:r>
            <a:r>
              <a:rPr lang="en-US" sz="3200" b="0" dirty="0"/>
              <a:t>, </a:t>
            </a:r>
            <a:r>
              <a:rPr lang="en-US" sz="3200" b="0" dirty="0" err="1"/>
              <a:t>ಬೈಯುವುದು</a:t>
            </a:r>
            <a:r>
              <a:rPr lang="en-US" sz="3200" b="0" dirty="0"/>
              <a:t> </a:t>
            </a:r>
            <a:r>
              <a:rPr lang="en-US" sz="3200" b="0" dirty="0" err="1"/>
              <a:t>ಅಥವಾ</a:t>
            </a:r>
            <a:r>
              <a:rPr lang="en-US" sz="3200" b="0" dirty="0"/>
              <a:t> </a:t>
            </a:r>
            <a:r>
              <a:rPr lang="en-US" sz="3200" b="0" dirty="0" err="1"/>
              <a:t>ಒರಟಾದ</a:t>
            </a:r>
            <a:r>
              <a:rPr lang="en-US" sz="3200" b="0" dirty="0"/>
              <a:t> </a:t>
            </a:r>
            <a:r>
              <a:rPr lang="en-US" sz="3200" b="0" dirty="0" err="1"/>
              <a:t>ಭಾಷೆಗಳನ್ನು</a:t>
            </a:r>
            <a:r>
              <a:rPr lang="en-US" sz="3200" b="0" dirty="0"/>
              <a:t> </a:t>
            </a:r>
            <a:r>
              <a:rPr lang="en-US" sz="3200" b="0" dirty="0" err="1"/>
              <a:t>ಬಳಸಬೇಡಿ</a:t>
            </a:r>
            <a:r>
              <a:rPr lang="en-US" sz="3200" b="0" dirty="0"/>
              <a:t>.</a:t>
            </a:r>
            <a:endParaRPr lang="en-IN" sz="3200" b="0" dirty="0"/>
          </a:p>
          <a:p>
            <a:pPr algn="l"/>
            <a:r>
              <a:rPr lang="en-US" sz="3200" b="0" dirty="0"/>
              <a:t>- </a:t>
            </a:r>
            <a:r>
              <a:rPr lang="en-US" sz="3200" b="0" dirty="0" err="1"/>
              <a:t>ಭೇಟಿಯ</a:t>
            </a:r>
            <a:r>
              <a:rPr lang="en-US" sz="3200" b="0" dirty="0"/>
              <a:t> </a:t>
            </a:r>
            <a:r>
              <a:rPr lang="en-US" sz="3200" b="0" dirty="0" err="1"/>
              <a:t>ಉದ್ದೇಶವನ್ನು</a:t>
            </a:r>
            <a:r>
              <a:rPr lang="en-US" sz="3200" b="0" dirty="0"/>
              <a:t> </a:t>
            </a:r>
            <a:r>
              <a:rPr lang="en-US" sz="3200" b="0" dirty="0" err="1"/>
              <a:t>ಮತ್ತು</a:t>
            </a:r>
            <a:r>
              <a:rPr lang="en-US" sz="3200" b="0" dirty="0"/>
              <a:t> </a:t>
            </a:r>
            <a:r>
              <a:rPr lang="en-US" sz="3200" b="0" dirty="0" err="1"/>
              <a:t>ನೀವು</a:t>
            </a:r>
            <a:r>
              <a:rPr lang="en-US" sz="3200" b="0" dirty="0"/>
              <a:t> </a:t>
            </a:r>
            <a:r>
              <a:rPr lang="en-US" sz="3200" b="0" dirty="0" err="1"/>
              <a:t>ನಿರೀಕ್ಷಿಸುವ</a:t>
            </a:r>
            <a:r>
              <a:rPr lang="en-US" sz="3200" b="0" dirty="0"/>
              <a:t> </a:t>
            </a:r>
            <a:r>
              <a:rPr lang="en-US" sz="3200" b="0" dirty="0" err="1"/>
              <a:t>ಉತ್ತರಗಳಿಂದ</a:t>
            </a:r>
            <a:r>
              <a:rPr lang="en-US" sz="3200" b="0" dirty="0"/>
              <a:t> </a:t>
            </a:r>
            <a:r>
              <a:rPr lang="en-US" sz="3200" b="0" dirty="0" err="1"/>
              <a:t>ಏನು</a:t>
            </a:r>
            <a:r>
              <a:rPr lang="en-US" sz="3200" b="0" dirty="0"/>
              <a:t> </a:t>
            </a:r>
            <a:r>
              <a:rPr lang="en-US" sz="3200" b="0" dirty="0" err="1"/>
              <a:t>ಮಾಡುವಿರಿ</a:t>
            </a:r>
            <a:r>
              <a:rPr lang="en-US" sz="3200" b="0" dirty="0"/>
              <a:t> </a:t>
            </a:r>
            <a:r>
              <a:rPr lang="en-US" sz="3200" b="0" dirty="0" err="1"/>
              <a:t>ಎಂದು</a:t>
            </a:r>
            <a:r>
              <a:rPr lang="en-US" sz="3200" b="0" dirty="0"/>
              <a:t> </a:t>
            </a:r>
            <a:r>
              <a:rPr lang="en-US" sz="3200" b="0" dirty="0" err="1"/>
              <a:t>ಜನರಿಗೆ</a:t>
            </a:r>
            <a:r>
              <a:rPr lang="en-US" sz="3200" b="0" dirty="0"/>
              <a:t> </a:t>
            </a:r>
            <a:r>
              <a:rPr lang="en-US" sz="3200" b="0" dirty="0" err="1"/>
              <a:t>ಹೇಳಿ</a:t>
            </a:r>
            <a:r>
              <a:rPr lang="en-US" sz="3200" b="0" dirty="0"/>
              <a:t>. </a:t>
            </a:r>
            <a:r>
              <a:rPr lang="en-US" sz="3200" b="0" dirty="0" err="1"/>
              <a:t>ಎಲ್ಲಾ</a:t>
            </a:r>
            <a:r>
              <a:rPr lang="en-US" sz="3200" b="0" dirty="0"/>
              <a:t> </a:t>
            </a:r>
            <a:r>
              <a:rPr lang="en-US" sz="3200" b="0" dirty="0" err="1"/>
              <a:t>ಪ್ರಜೆಗಳಿಗೆ</a:t>
            </a:r>
            <a:r>
              <a:rPr lang="en-US" sz="3200" b="0" dirty="0"/>
              <a:t> </a:t>
            </a:r>
            <a:r>
              <a:rPr lang="en-US" sz="3200" b="0" dirty="0" err="1"/>
              <a:t>ಸರ್ಕಾರ</a:t>
            </a:r>
            <a:r>
              <a:rPr lang="en-US" sz="3200" b="0" dirty="0"/>
              <a:t> </a:t>
            </a:r>
            <a:r>
              <a:rPr lang="en-US" sz="3200" b="0" dirty="0" err="1"/>
              <a:t>ನೀಡುವ</a:t>
            </a:r>
            <a:r>
              <a:rPr lang="en-US" sz="3200" b="0" dirty="0"/>
              <a:t> </a:t>
            </a:r>
            <a:r>
              <a:rPr lang="en-US" sz="3200" b="0" dirty="0" err="1"/>
              <a:t>ಬೆಂಬಲ</a:t>
            </a:r>
            <a:r>
              <a:rPr lang="en-US" sz="3200" b="0" dirty="0"/>
              <a:t> </a:t>
            </a:r>
            <a:r>
              <a:rPr lang="en-US" sz="3200" b="0" dirty="0" err="1"/>
              <a:t>ಇದೆಂದು</a:t>
            </a:r>
            <a:r>
              <a:rPr lang="en-US" sz="3200" b="0" dirty="0"/>
              <a:t> </a:t>
            </a:r>
            <a:r>
              <a:rPr lang="en-US" sz="3200" b="0" dirty="0" err="1"/>
              <a:t>ತಿಳಿಸಿ</a:t>
            </a:r>
            <a:r>
              <a:rPr lang="en-US" sz="3200" b="0" dirty="0"/>
              <a:t>.</a:t>
            </a:r>
            <a:endParaRPr lang="en-IN" sz="3200" b="0" dirty="0"/>
          </a:p>
          <a:p>
            <a:pPr algn="l"/>
            <a:r>
              <a:rPr lang="en-US" sz="3200" b="0" dirty="0"/>
              <a:t>- </a:t>
            </a:r>
            <a:r>
              <a:rPr lang="en-US" sz="3200" b="0" dirty="0" err="1"/>
              <a:t>ರೋಗಿಯಿಂದ</a:t>
            </a:r>
            <a:r>
              <a:rPr lang="en-US" sz="3200" b="0" dirty="0"/>
              <a:t> </a:t>
            </a:r>
            <a:r>
              <a:rPr lang="en-US" sz="3200" b="0" dirty="0" err="1"/>
              <a:t>ನಿಖರವಾದ</a:t>
            </a:r>
            <a:r>
              <a:rPr lang="en-US" sz="3200" b="0" dirty="0"/>
              <a:t> </a:t>
            </a:r>
            <a:r>
              <a:rPr lang="en-US" sz="3200" b="0" dirty="0" err="1"/>
              <a:t>ಮಾಹಿತಿಯನ್ನು</a:t>
            </a:r>
            <a:r>
              <a:rPr lang="en-US" sz="3200" b="0" dirty="0"/>
              <a:t> </a:t>
            </a:r>
            <a:r>
              <a:rPr lang="en-US" sz="3200" b="0" dirty="0" err="1"/>
              <a:t>ಸಂಗ್ರಹಿಸಿ</a:t>
            </a:r>
            <a:r>
              <a:rPr lang="en-US" sz="3200" b="0" dirty="0"/>
              <a:t>: </a:t>
            </a:r>
            <a:r>
              <a:rPr lang="en-US" sz="3200" b="0" dirty="0" err="1"/>
              <a:t>ಅವರ</a:t>
            </a:r>
            <a:r>
              <a:rPr lang="en-US" sz="3200" b="0" dirty="0"/>
              <a:t> </a:t>
            </a:r>
            <a:r>
              <a:rPr lang="en-US" sz="3200" b="0" dirty="0" err="1"/>
              <a:t>ಹೆಸರು</a:t>
            </a:r>
            <a:r>
              <a:rPr lang="en-US" sz="3200" b="0" dirty="0"/>
              <a:t>, </a:t>
            </a:r>
            <a:r>
              <a:rPr lang="en-US" sz="3200" b="0" dirty="0" err="1"/>
              <a:t>ಜನ್ಮದಿನ</a:t>
            </a:r>
            <a:r>
              <a:rPr lang="en-US" sz="3200" b="0" dirty="0"/>
              <a:t>, </a:t>
            </a:r>
            <a:r>
              <a:rPr lang="en-US" sz="3200" b="0" dirty="0" err="1"/>
              <a:t>ಪ್ರಯಾಣದ</a:t>
            </a:r>
            <a:r>
              <a:rPr lang="en-US" sz="3200" b="0" dirty="0"/>
              <a:t> </a:t>
            </a:r>
            <a:r>
              <a:rPr lang="en-US" sz="3200" b="0" dirty="0" err="1"/>
              <a:t>ಹಿನ್ನೆಲೆ</a:t>
            </a:r>
            <a:r>
              <a:rPr lang="en-US" sz="3200" b="0" dirty="0"/>
              <a:t>, </a:t>
            </a:r>
            <a:r>
              <a:rPr lang="en-US" sz="3200" b="0" dirty="0" err="1"/>
              <a:t>ರೋಗಚಿಹ್ನೆಗಳ</a:t>
            </a:r>
            <a:r>
              <a:rPr lang="en-US" sz="3200" b="0" dirty="0"/>
              <a:t> </a:t>
            </a:r>
            <a:r>
              <a:rPr lang="en-US" sz="3200" b="0" dirty="0" err="1"/>
              <a:t>ಪಟ್ಟಿ</a:t>
            </a:r>
            <a:r>
              <a:rPr lang="en-US" sz="3200" b="0" dirty="0"/>
              <a:t>, </a:t>
            </a:r>
            <a:r>
              <a:rPr lang="en-US" sz="3200" b="0" dirty="0" err="1"/>
              <a:t>ದಾಖಲೆ</a:t>
            </a:r>
            <a:r>
              <a:rPr lang="en-US" sz="3200" b="0" dirty="0"/>
              <a:t> </a:t>
            </a:r>
            <a:r>
              <a:rPr lang="en-US" sz="3200" b="0" dirty="0" err="1"/>
              <a:t>ಮತ್ತು</a:t>
            </a:r>
            <a:r>
              <a:rPr lang="en-US" sz="3200" b="0" dirty="0"/>
              <a:t> </a:t>
            </a:r>
            <a:r>
              <a:rPr lang="en-US" sz="3200" b="0" dirty="0" err="1"/>
              <a:t>ಕಾವಲು</a:t>
            </a:r>
            <a:r>
              <a:rPr lang="en-US" sz="3200" b="0" dirty="0"/>
              <a:t> </a:t>
            </a:r>
            <a:r>
              <a:rPr lang="en-US" sz="3200" b="0" dirty="0" err="1"/>
              <a:t>ರೂಪುರೇಷೆಗಳಿಗೆ</a:t>
            </a:r>
            <a:r>
              <a:rPr lang="en-US" sz="3200" b="0" dirty="0"/>
              <a:t> </a:t>
            </a:r>
            <a:r>
              <a:rPr lang="en-US" sz="3200" b="0" dirty="0" err="1"/>
              <a:t>ತಕ್ಕಂತೆ</a:t>
            </a:r>
            <a:r>
              <a:rPr lang="en-US" sz="3200" b="0" dirty="0"/>
              <a:t> </a:t>
            </a:r>
            <a:r>
              <a:rPr lang="en-US" sz="3200" b="0" dirty="0" err="1"/>
              <a:t>ಸಂವಹನ</a:t>
            </a:r>
            <a:r>
              <a:rPr lang="en-US" sz="3200" b="0" dirty="0"/>
              <a:t> </a:t>
            </a:r>
            <a:r>
              <a:rPr lang="en-US" sz="3200" b="0" dirty="0" err="1"/>
              <a:t>ಮಾಡಿ</a:t>
            </a:r>
            <a:r>
              <a:rPr lang="en-US" sz="3200" b="0" dirty="0"/>
              <a:t>. </a:t>
            </a:r>
            <a:r>
              <a:rPr lang="en-US" sz="3200" b="0" dirty="0" err="1"/>
              <a:t>ಮಾಹಿತಿಯನ್ನು</a:t>
            </a:r>
            <a:r>
              <a:rPr lang="en-US" sz="3200" b="0" dirty="0"/>
              <a:t> </a:t>
            </a:r>
            <a:r>
              <a:rPr lang="en-US" sz="3200" b="0" dirty="0" err="1"/>
              <a:t>ಸ್ಪಷ್ಟವಾಗಿ</a:t>
            </a:r>
            <a:r>
              <a:rPr lang="en-US" sz="3200" b="0" dirty="0"/>
              <a:t> </a:t>
            </a:r>
            <a:r>
              <a:rPr lang="en-US" sz="3200" b="0" dirty="0" err="1"/>
              <a:t>ಬರೆಯಿರಿ</a:t>
            </a:r>
            <a:r>
              <a:rPr lang="en-US" sz="3200" b="0" dirty="0"/>
              <a:t>.</a:t>
            </a:r>
            <a:endParaRPr lang="en-IN" sz="3200" b="0" dirty="0"/>
          </a:p>
          <a:p>
            <a:pPr algn="l"/>
            <a:r>
              <a:rPr lang="en-US" sz="3200" b="0" dirty="0"/>
              <a:t>- </a:t>
            </a:r>
            <a:r>
              <a:rPr lang="en-US" sz="3200" b="0" dirty="0" err="1"/>
              <a:t>ಶಂಕಿತ</a:t>
            </a:r>
            <a:r>
              <a:rPr lang="en-US" sz="3200" b="0" dirty="0"/>
              <a:t> </a:t>
            </a:r>
            <a:r>
              <a:rPr lang="en-US" sz="3200" b="0" dirty="0" err="1"/>
              <a:t>ಮತ್ತು</a:t>
            </a:r>
            <a:r>
              <a:rPr lang="en-US" sz="3200" b="0" dirty="0"/>
              <a:t> </a:t>
            </a:r>
            <a:r>
              <a:rPr lang="en-US" sz="3200" b="0" dirty="0" err="1"/>
              <a:t>ದೃಢೀಕೃತ</a:t>
            </a:r>
            <a:r>
              <a:rPr lang="en-US" sz="3200" b="0" dirty="0"/>
              <a:t> </a:t>
            </a:r>
            <a:r>
              <a:rPr lang="en-US" sz="3200" b="0" dirty="0" err="1"/>
              <a:t>ಪ್ರಕರಣಗಳು</a:t>
            </a:r>
            <a:r>
              <a:rPr lang="en-US" sz="3200" b="0" dirty="0"/>
              <a:t> </a:t>
            </a:r>
            <a:r>
              <a:rPr lang="en-US" sz="3200" b="0" dirty="0" err="1"/>
              <a:t>ಮತ್ತು</a:t>
            </a:r>
            <a:r>
              <a:rPr lang="en-US" sz="3200" b="0" dirty="0"/>
              <a:t> </a:t>
            </a:r>
            <a:r>
              <a:rPr lang="en-US" sz="3200" b="0" dirty="0" err="1"/>
              <a:t>ಅವರ</a:t>
            </a:r>
            <a:r>
              <a:rPr lang="en-US" sz="3200" b="0" dirty="0"/>
              <a:t> </a:t>
            </a:r>
            <a:r>
              <a:rPr lang="en-US" sz="3200" b="0" dirty="0" err="1"/>
              <a:t>ಜೊತೆಗೆ</a:t>
            </a:r>
            <a:r>
              <a:rPr lang="en-US" sz="3200" b="0" dirty="0"/>
              <a:t> </a:t>
            </a:r>
            <a:r>
              <a:rPr lang="en-US" sz="3200" b="0" dirty="0" err="1"/>
              <a:t>ಬಂದಿರುವ</a:t>
            </a:r>
            <a:r>
              <a:rPr lang="en-US" sz="3200" b="0" dirty="0"/>
              <a:t> </a:t>
            </a:r>
            <a:r>
              <a:rPr lang="en-US" sz="3200" b="0" dirty="0" err="1"/>
              <a:t>ಯಾವುದೇ</a:t>
            </a:r>
            <a:r>
              <a:rPr lang="en-US" sz="3200" b="0" dirty="0"/>
              <a:t> </a:t>
            </a:r>
            <a:r>
              <a:rPr lang="en-US" sz="3200" b="0" dirty="0" err="1"/>
              <a:t>ವ್ಯಕ್ತಿಗಳು</a:t>
            </a:r>
            <a:r>
              <a:rPr lang="en-US" sz="3200" b="0" dirty="0"/>
              <a:t>, </a:t>
            </a:r>
            <a:r>
              <a:rPr lang="en-US" sz="3200" b="0" dirty="0" err="1"/>
              <a:t>ಒತ್ತಡದಲ್ಲಿರಬಹುದು</a:t>
            </a:r>
            <a:r>
              <a:rPr lang="en-US" sz="3200" b="0" dirty="0"/>
              <a:t> </a:t>
            </a:r>
            <a:r>
              <a:rPr lang="en-US" sz="3200" b="0" dirty="0" err="1"/>
              <a:t>ಅಥವಾ</a:t>
            </a:r>
            <a:r>
              <a:rPr lang="en-US" sz="3200" b="0" dirty="0"/>
              <a:t> </a:t>
            </a:r>
            <a:r>
              <a:rPr lang="en-US" sz="3200" b="0" dirty="0" err="1"/>
              <a:t>ಭಯಗೊಂಡಿರಬಹುದು</a:t>
            </a:r>
            <a:r>
              <a:rPr lang="en-US" sz="3200" b="0" dirty="0"/>
              <a:t> </a:t>
            </a:r>
            <a:r>
              <a:rPr lang="en-US" sz="3200" b="0" dirty="0" err="1"/>
              <a:t>ಎಂದು</a:t>
            </a:r>
            <a:r>
              <a:rPr lang="en-US" sz="3200" b="0" dirty="0"/>
              <a:t> </a:t>
            </a:r>
            <a:r>
              <a:rPr lang="en-US" sz="3200" b="0" dirty="0" err="1"/>
              <a:t>ಜಾಗರೂಕರಾಗಿರಿ</a:t>
            </a:r>
            <a:r>
              <a:rPr lang="en-US" sz="3200" b="0" dirty="0"/>
              <a:t>. </a:t>
            </a:r>
            <a:r>
              <a:rPr lang="en-US" sz="3200" b="0" dirty="0" err="1"/>
              <a:t>ಹೀಗಾಗಿ</a:t>
            </a:r>
            <a:r>
              <a:rPr lang="en-US" sz="3200" b="0" dirty="0"/>
              <a:t>, </a:t>
            </a:r>
            <a:r>
              <a:rPr lang="en-US" sz="3200" b="0" dirty="0" err="1"/>
              <a:t>ನೀವು</a:t>
            </a:r>
            <a:r>
              <a:rPr lang="en-US" sz="3200" b="0" dirty="0"/>
              <a:t> </a:t>
            </a:r>
            <a:r>
              <a:rPr lang="en-US" sz="3200" b="0" dirty="0" err="1"/>
              <a:t>ಮಾಡಬಹುದಾದ</a:t>
            </a:r>
            <a:r>
              <a:rPr lang="en-US" sz="3200" b="0" dirty="0"/>
              <a:t> </a:t>
            </a:r>
            <a:r>
              <a:rPr lang="en-US" sz="3200" b="0" dirty="0" err="1"/>
              <a:t>ಅತೀ</a:t>
            </a:r>
            <a:r>
              <a:rPr lang="en-US" sz="3200" b="0" dirty="0"/>
              <a:t> </a:t>
            </a:r>
            <a:r>
              <a:rPr lang="en-US" sz="3200" b="0" dirty="0" err="1"/>
              <a:t>ಪ್ರಮುಖ</a:t>
            </a:r>
            <a:r>
              <a:rPr lang="en-US" sz="3200" b="0" dirty="0"/>
              <a:t> </a:t>
            </a:r>
            <a:r>
              <a:rPr lang="en-US" sz="3200" b="0" dirty="0" err="1"/>
              <a:t>ವಿಷಯವೆಂದರೆ</a:t>
            </a:r>
            <a:r>
              <a:rPr lang="en-US" sz="3200" b="0" dirty="0"/>
              <a:t> </a:t>
            </a:r>
            <a:r>
              <a:rPr lang="en-US" sz="3200" b="0" dirty="0" err="1"/>
              <a:t>ಜಾಗತೂಕವಾಗಿ</a:t>
            </a:r>
            <a:r>
              <a:rPr lang="en-US" sz="3200" b="0" dirty="0"/>
              <a:t> </a:t>
            </a:r>
            <a:r>
              <a:rPr lang="en-US" sz="3200" b="0" dirty="0" err="1"/>
              <a:t>ಪ್ರಶ್ನೆಗಳು</a:t>
            </a:r>
            <a:r>
              <a:rPr lang="en-US" sz="3200" b="0" dirty="0"/>
              <a:t> </a:t>
            </a:r>
            <a:r>
              <a:rPr lang="en-US" sz="3200" b="0" dirty="0" err="1"/>
              <a:t>ಮತ್ತು</a:t>
            </a:r>
            <a:r>
              <a:rPr lang="en-US" sz="3200" b="0" dirty="0"/>
              <a:t> </a:t>
            </a:r>
            <a:r>
              <a:rPr lang="en-US" sz="3200" b="0" dirty="0" err="1"/>
              <a:t>ಕಾಳಜಿಯನ್ನು</a:t>
            </a:r>
            <a:r>
              <a:rPr lang="en-US" sz="3200" b="0" dirty="0"/>
              <a:t> </a:t>
            </a:r>
            <a:r>
              <a:rPr lang="en-US" sz="3200" b="0" dirty="0" err="1"/>
              <a:t>ಕೇಳುವುದು</a:t>
            </a:r>
            <a:r>
              <a:rPr lang="en-US" sz="3200" b="0" dirty="0"/>
              <a:t>.</a:t>
            </a:r>
            <a:endParaRPr lang="en-IN" sz="3200" b="0" dirty="0"/>
          </a:p>
          <a:p>
            <a:pPr algn="l"/>
            <a:r>
              <a:rPr lang="en-US" sz="3200" b="0" dirty="0" err="1"/>
              <a:t>ನೀವು</a:t>
            </a:r>
            <a:r>
              <a:rPr lang="en-US" sz="3200" b="0" dirty="0"/>
              <a:t> </a:t>
            </a:r>
            <a:r>
              <a:rPr lang="en-US" sz="3200" b="0" dirty="0" err="1"/>
              <a:t>ಜನರನ್ನು</a:t>
            </a:r>
            <a:r>
              <a:rPr lang="en-US" sz="3200" b="0" dirty="0"/>
              <a:t> </a:t>
            </a:r>
            <a:r>
              <a:rPr lang="en-US" sz="3200" b="0" dirty="0" err="1"/>
              <a:t>ಭೇಟಿಯಾಗುವಾಗ</a:t>
            </a:r>
            <a:r>
              <a:rPr lang="en-US" sz="3200" b="0" dirty="0"/>
              <a:t>, </a:t>
            </a:r>
            <a:r>
              <a:rPr lang="en-US" sz="3200" b="0" dirty="0" err="1"/>
              <a:t>ಸ್ಪರ್ಶಿಸುವುದು</a:t>
            </a:r>
            <a:r>
              <a:rPr lang="en-US" sz="3200" b="0" dirty="0"/>
              <a:t> </a:t>
            </a:r>
            <a:r>
              <a:rPr lang="en-US" sz="3200" b="0" dirty="0" err="1"/>
              <a:t>ಅಥವಾ</a:t>
            </a:r>
            <a:r>
              <a:rPr lang="en-US" sz="3200" b="0" dirty="0"/>
              <a:t> </a:t>
            </a:r>
            <a:r>
              <a:rPr lang="en-US" sz="3200" b="0" dirty="0" err="1"/>
              <a:t>ನೇರ</a:t>
            </a:r>
            <a:r>
              <a:rPr lang="en-US" sz="3200" b="0" dirty="0"/>
              <a:t> </a:t>
            </a:r>
            <a:r>
              <a:rPr lang="en-US" sz="3200" b="0" dirty="0" err="1"/>
              <a:t>ದೈಹಿಕ</a:t>
            </a:r>
            <a:r>
              <a:rPr lang="en-US" sz="3200" b="0" dirty="0"/>
              <a:t> </a:t>
            </a:r>
            <a:r>
              <a:rPr lang="en-US" sz="3200" b="0" dirty="0" err="1"/>
              <a:t>ಸಂಪರ್ಕ</a:t>
            </a:r>
            <a:r>
              <a:rPr lang="en-US" sz="3200" b="0" dirty="0"/>
              <a:t> </a:t>
            </a:r>
            <a:r>
              <a:rPr lang="en-US" sz="3200" b="0" dirty="0" err="1"/>
              <a:t>ತಪ್ಪಿಸಿಕೊಳ್ಳಿ</a:t>
            </a:r>
            <a:r>
              <a:rPr lang="en-US" sz="3200" b="0" dirty="0"/>
              <a:t>. </a:t>
            </a:r>
            <a:r>
              <a:rPr lang="en-US" sz="3200" b="0" dirty="0" err="1"/>
              <a:t>ಯಾವುದೇ</a:t>
            </a:r>
            <a:r>
              <a:rPr lang="en-US" sz="3200" b="0" dirty="0"/>
              <a:t> </a:t>
            </a:r>
            <a:r>
              <a:rPr lang="en-US" sz="3200" b="0" dirty="0" err="1"/>
              <a:t>ರೀತಿಯಲ್ಲಿ</a:t>
            </a:r>
            <a:r>
              <a:rPr lang="en-US" sz="3200" b="0" dirty="0"/>
              <a:t> </a:t>
            </a:r>
            <a:r>
              <a:rPr lang="en-US" sz="3200" b="0" dirty="0" err="1"/>
              <a:t>ಸೋಂಕು</a:t>
            </a:r>
            <a:r>
              <a:rPr lang="en-US" sz="3200" b="0" dirty="0"/>
              <a:t> </a:t>
            </a:r>
            <a:r>
              <a:rPr lang="en-US" sz="3200" b="0" dirty="0" err="1"/>
              <a:t>ಹರಡದಂತೆ</a:t>
            </a:r>
            <a:r>
              <a:rPr lang="en-US" sz="3200" b="0" dirty="0"/>
              <a:t> </a:t>
            </a:r>
            <a:r>
              <a:rPr lang="en-US" sz="3200" b="0" dirty="0" err="1"/>
              <a:t>ತಡೆಯಲು</a:t>
            </a:r>
            <a:r>
              <a:rPr lang="en-US" sz="3200" b="0" dirty="0"/>
              <a:t> </a:t>
            </a:r>
            <a:r>
              <a:rPr lang="en-US" sz="3200" b="0" dirty="0" err="1"/>
              <a:t>ಇದು</a:t>
            </a:r>
            <a:r>
              <a:rPr lang="en-US" sz="3200" b="0" dirty="0"/>
              <a:t> </a:t>
            </a:r>
            <a:r>
              <a:rPr lang="en-US" sz="3200" b="0" dirty="0" err="1"/>
              <a:t>ಅಗತ್ಯ</a:t>
            </a:r>
            <a:r>
              <a:rPr lang="en-US" sz="3200" b="0" dirty="0"/>
              <a:t>. </a:t>
            </a:r>
            <a:r>
              <a:rPr lang="en-US" sz="3200" b="0" dirty="0" err="1"/>
              <a:t>ವ್ಯವಹರಿಸುವಾಗ</a:t>
            </a:r>
            <a:r>
              <a:rPr lang="en-US" sz="3200" b="0" dirty="0"/>
              <a:t> 1 </a:t>
            </a:r>
            <a:r>
              <a:rPr lang="en-US" sz="3200" b="0" dirty="0" err="1"/>
              <a:t>ಮೀಟರ್‌ಗಿಂತ</a:t>
            </a:r>
            <a:r>
              <a:rPr lang="en-US" sz="3200" b="0" dirty="0"/>
              <a:t> </a:t>
            </a:r>
            <a:r>
              <a:rPr lang="en-US" sz="3200" b="0" dirty="0" err="1"/>
              <a:t>ಹೆಚ್ಚಿನ</a:t>
            </a:r>
            <a:r>
              <a:rPr lang="en-US" sz="3200" b="0" dirty="0"/>
              <a:t> </a:t>
            </a:r>
            <a:r>
              <a:rPr lang="en-US" sz="3200" b="0" dirty="0" err="1"/>
              <a:t>ಅಂತರವನ್ನು</a:t>
            </a:r>
            <a:r>
              <a:rPr lang="en-US" sz="3200" b="0" dirty="0"/>
              <a:t> </a:t>
            </a:r>
            <a:r>
              <a:rPr lang="en-US" sz="3200" b="0" dirty="0" err="1"/>
              <a:t>ಕಾಯ್ದುಕೊಳ್ಳಿ</a:t>
            </a:r>
            <a:r>
              <a:rPr lang="en-US" sz="3200" b="0" dirty="0"/>
              <a:t>.</a:t>
            </a:r>
            <a:endParaRPr lang="en-IN" sz="3200" b="0" dirty="0"/>
          </a:p>
          <a:p>
            <a:pPr algn="l"/>
            <a:r>
              <a:rPr lang="en-US" sz="3200" b="0" dirty="0"/>
              <a:t>- </a:t>
            </a:r>
            <a:r>
              <a:rPr lang="en-US" sz="3200" b="0" dirty="0" err="1"/>
              <a:t>ಮುಕ್ತ</a:t>
            </a:r>
            <a:r>
              <a:rPr lang="en-US" sz="3200" b="0" dirty="0"/>
              <a:t> </a:t>
            </a:r>
            <a:r>
              <a:rPr lang="en-US" sz="3200" b="0" dirty="0" err="1"/>
              <a:t>ಪ್ರದೇಶದಲ್ಲಿ</a:t>
            </a:r>
            <a:r>
              <a:rPr lang="en-US" sz="3200" b="0" dirty="0"/>
              <a:t> </a:t>
            </a:r>
            <a:r>
              <a:rPr lang="en-US" sz="3200" b="0" dirty="0" err="1"/>
              <a:t>ಕೂರುವುದು</a:t>
            </a:r>
            <a:r>
              <a:rPr lang="en-US" sz="3200" b="0" dirty="0"/>
              <a:t> </a:t>
            </a:r>
            <a:r>
              <a:rPr lang="en-US" sz="3200" b="0" dirty="0" err="1"/>
              <a:t>ಉತ್ತಮ</a:t>
            </a:r>
            <a:r>
              <a:rPr lang="en-US" sz="3200" b="0" dirty="0"/>
              <a:t> </a:t>
            </a:r>
            <a:r>
              <a:rPr lang="en-US" sz="3200" b="0" dirty="0" err="1"/>
              <a:t>ಮತ್ತು</a:t>
            </a:r>
            <a:r>
              <a:rPr lang="en-US" sz="3200" b="0" dirty="0"/>
              <a:t> </a:t>
            </a:r>
            <a:r>
              <a:rPr lang="en-US" sz="3200" b="0" dirty="0" err="1"/>
              <a:t>ಸ್ಥಳ</a:t>
            </a:r>
            <a:r>
              <a:rPr lang="en-US" sz="3200" b="0" dirty="0"/>
              <a:t> </a:t>
            </a:r>
            <a:r>
              <a:rPr lang="en-US" sz="3200" b="0" dirty="0" err="1"/>
              <a:t>ಮತ್ತು</a:t>
            </a:r>
            <a:r>
              <a:rPr lang="en-US" sz="3200" b="0" dirty="0"/>
              <a:t> </a:t>
            </a:r>
            <a:r>
              <a:rPr lang="en-US" sz="3200" b="0" dirty="0" err="1"/>
              <a:t>ಪರಿಸ್ಥಿತಿ</a:t>
            </a:r>
            <a:r>
              <a:rPr lang="en-US" sz="3200" b="0" dirty="0"/>
              <a:t> </a:t>
            </a:r>
            <a:r>
              <a:rPr lang="en-US" sz="3200" b="0" dirty="0" err="1"/>
              <a:t>ಅವಕಾಶ</a:t>
            </a:r>
            <a:r>
              <a:rPr lang="en-US" sz="3200" b="0" dirty="0"/>
              <a:t> </a:t>
            </a:r>
            <a:r>
              <a:rPr lang="en-US" sz="3200" b="0" dirty="0" err="1"/>
              <a:t>ನೀಡಿದಲ್ಲಿ</a:t>
            </a:r>
            <a:r>
              <a:rPr lang="en-US" sz="3200" b="0" dirty="0"/>
              <a:t> </a:t>
            </a:r>
            <a:r>
              <a:rPr lang="en-US" sz="3200" b="0" dirty="0" err="1"/>
              <a:t>ಕುಟುಂಬ</a:t>
            </a:r>
            <a:r>
              <a:rPr lang="en-US" sz="3200" b="0" dirty="0"/>
              <a:t> </a:t>
            </a:r>
            <a:r>
              <a:rPr lang="en-US" sz="3200" b="0" dirty="0" err="1"/>
              <a:t>ಸದಸ್ಯರ</a:t>
            </a:r>
            <a:r>
              <a:rPr lang="en-US" sz="3200" b="0" dirty="0"/>
              <a:t> </a:t>
            </a:r>
            <a:r>
              <a:rPr lang="en-US" sz="3200" b="0" dirty="0" err="1"/>
              <a:t>ಜೊತೆಗೆ</a:t>
            </a:r>
            <a:r>
              <a:rPr lang="en-US" sz="3200" b="0" dirty="0"/>
              <a:t> </a:t>
            </a:r>
            <a:r>
              <a:rPr lang="en-US" sz="3200" b="0" dirty="0" err="1"/>
              <a:t>ಮಾತನಾಡುವುದು</a:t>
            </a:r>
            <a:r>
              <a:rPr lang="en-US" sz="3200" b="0" dirty="0"/>
              <a:t> </a:t>
            </a:r>
            <a:r>
              <a:rPr lang="en-US" sz="3200" b="0" dirty="0" err="1"/>
              <a:t>ಉತ್ತಮ</a:t>
            </a:r>
            <a:r>
              <a:rPr lang="en-US" sz="3200" b="0" dirty="0"/>
              <a:t>.</a:t>
            </a:r>
            <a:endParaRPr lang="en-IN" sz="3200" b="0" dirty="0"/>
          </a:p>
          <a:p>
            <a:pPr algn="l"/>
            <a:r>
              <a:rPr lang="en-US" sz="3200" b="0" dirty="0"/>
              <a:t> </a:t>
            </a:r>
            <a:endParaRPr lang="en-IN" sz="3200" b="0" dirty="0"/>
          </a:p>
          <a:p>
            <a:pPr algn="l"/>
            <a:r>
              <a:rPr lang="en-US" sz="3200" b="0" dirty="0"/>
              <a:t>- </a:t>
            </a:r>
            <a:r>
              <a:rPr lang="en-US" sz="3200" b="0" dirty="0" err="1"/>
              <a:t>ಪ್ರಶ್ನೆಗಳನ್ನು</a:t>
            </a:r>
            <a:r>
              <a:rPr lang="en-US" sz="3200" b="0" dirty="0"/>
              <a:t> </a:t>
            </a:r>
            <a:r>
              <a:rPr lang="en-US" sz="3200" b="0" dirty="0" err="1"/>
              <a:t>ಕೇಳಿ</a:t>
            </a:r>
            <a:r>
              <a:rPr lang="en-US" sz="3200" b="0" dirty="0"/>
              <a:t> </a:t>
            </a:r>
            <a:r>
              <a:rPr lang="en-US" sz="3200" b="0" dirty="0" err="1"/>
              <a:t>ಮತ್ತು</a:t>
            </a:r>
            <a:r>
              <a:rPr lang="en-US" sz="3200" b="0" dirty="0"/>
              <a:t> </a:t>
            </a:r>
            <a:r>
              <a:rPr lang="en-US" sz="3200" b="0" dirty="0" err="1"/>
              <a:t>ನಿರ್ದಿಷ್ಟ</a:t>
            </a:r>
            <a:r>
              <a:rPr lang="en-US" sz="3200" b="0" dirty="0"/>
              <a:t> </a:t>
            </a:r>
            <a:r>
              <a:rPr lang="en-US" sz="3200" b="0" dirty="0" err="1"/>
              <a:t>ಉತ್ತರಗಳನ್ನು</a:t>
            </a:r>
            <a:r>
              <a:rPr lang="en-US" sz="3200" b="0" dirty="0"/>
              <a:t> </a:t>
            </a:r>
            <a:r>
              <a:rPr lang="en-US" sz="3200" b="0" dirty="0" err="1"/>
              <a:t>ಪಡೆದುಕೊಳ್ಳಿ</a:t>
            </a:r>
            <a:r>
              <a:rPr lang="en-US" sz="3200" b="0" dirty="0"/>
              <a:t>. </a:t>
            </a:r>
            <a:r>
              <a:rPr lang="en-US" sz="3200" b="0" dirty="0" err="1"/>
              <a:t>ನೀವು</a:t>
            </a:r>
            <a:r>
              <a:rPr lang="en-US" sz="3200" b="0" dirty="0"/>
              <a:t> </a:t>
            </a:r>
            <a:r>
              <a:rPr lang="en-US" sz="3200" b="0" dirty="0" err="1"/>
              <a:t>ಬರೆಯುವಾಗ</a:t>
            </a:r>
            <a:r>
              <a:rPr lang="en-US" sz="3200" b="0" dirty="0"/>
              <a:t>, </a:t>
            </a:r>
            <a:r>
              <a:rPr lang="en-US" sz="3200" b="0" dirty="0" err="1"/>
              <a:t>ನಿಮ್ಮ</a:t>
            </a:r>
            <a:r>
              <a:rPr lang="en-US" sz="3200" b="0" dirty="0"/>
              <a:t> </a:t>
            </a:r>
            <a:r>
              <a:rPr lang="en-US" sz="3200" b="0" dirty="0" err="1"/>
              <a:t>ಬರವಣಿಗೆ</a:t>
            </a:r>
            <a:r>
              <a:rPr lang="en-US" sz="3200" b="0" dirty="0"/>
              <a:t> </a:t>
            </a:r>
            <a:r>
              <a:rPr lang="en-US" sz="3200" b="0" dirty="0" err="1"/>
              <a:t>ಸ್ಪಷ್ಟವಾಗಿದೆ</a:t>
            </a:r>
            <a:r>
              <a:rPr lang="en-US" sz="3200" b="0" dirty="0"/>
              <a:t> </a:t>
            </a:r>
            <a:r>
              <a:rPr lang="en-US" sz="3200" b="0" dirty="0" err="1"/>
              <a:t>ಮತ್ತು</a:t>
            </a:r>
            <a:r>
              <a:rPr lang="en-US" sz="3200" b="0" dirty="0"/>
              <a:t> </a:t>
            </a:r>
            <a:r>
              <a:rPr lang="en-US" sz="3200" b="0" dirty="0" err="1"/>
              <a:t>ಸಂಪೂರ್ಣ</a:t>
            </a:r>
            <a:r>
              <a:rPr lang="en-US" sz="3200" b="0" dirty="0"/>
              <a:t> </a:t>
            </a:r>
            <a:r>
              <a:rPr lang="en-US" sz="3200" b="0" dirty="0" err="1"/>
              <a:t>ಮಾಹಿತಿ</a:t>
            </a:r>
            <a:r>
              <a:rPr lang="en-US" sz="3200" b="0" dirty="0"/>
              <a:t> (</a:t>
            </a:r>
            <a:r>
              <a:rPr lang="en-US" sz="3200" b="0" dirty="0" err="1"/>
              <a:t>ವಿಳಾಸಗಳು</a:t>
            </a:r>
            <a:r>
              <a:rPr lang="en-US" sz="3200" b="0" dirty="0"/>
              <a:t>, </a:t>
            </a:r>
            <a:r>
              <a:rPr lang="en-US" sz="3200" b="0" dirty="0" err="1"/>
              <a:t>ಹೆಸರುಗಳು</a:t>
            </a:r>
            <a:r>
              <a:rPr lang="en-US" sz="3200" b="0" dirty="0"/>
              <a:t>, </a:t>
            </a:r>
            <a:r>
              <a:rPr lang="en-US" sz="3200" b="0" dirty="0" err="1"/>
              <a:t>ಸಂಪರ್ಕ</a:t>
            </a:r>
            <a:r>
              <a:rPr lang="en-US" sz="3200" b="0" dirty="0"/>
              <a:t> </a:t>
            </a:r>
            <a:r>
              <a:rPr lang="en-US" sz="3200" b="0" dirty="0" err="1"/>
              <a:t>ಸಂಖ್ಯೆಗಳು</a:t>
            </a:r>
            <a:r>
              <a:rPr lang="en-US" sz="3200" b="0" dirty="0"/>
              <a:t>) </a:t>
            </a:r>
            <a:r>
              <a:rPr lang="en-US" sz="3200" b="0" dirty="0" err="1"/>
              <a:t>ಇದೆ</a:t>
            </a:r>
            <a:r>
              <a:rPr lang="en-US" sz="3200" b="0" dirty="0"/>
              <a:t> </a:t>
            </a:r>
            <a:r>
              <a:rPr lang="en-US" sz="3200" b="0" dirty="0" err="1"/>
              <a:t>ಎಂದು</a:t>
            </a:r>
            <a:r>
              <a:rPr lang="en-US" sz="3200" b="0" dirty="0"/>
              <a:t> </a:t>
            </a:r>
            <a:r>
              <a:rPr lang="en-US" sz="3200" b="0" dirty="0" err="1"/>
              <a:t>ಖಚಿತಪಡಿಸಿ</a:t>
            </a:r>
            <a:r>
              <a:rPr lang="en-US" sz="3200" b="0" dirty="0"/>
              <a:t>. </a:t>
            </a:r>
            <a:endParaRPr lang="en-IN" sz="3200" b="0" dirty="0"/>
          </a:p>
          <a:p>
            <a:pPr algn="l"/>
            <a:r>
              <a:rPr lang="en-US" sz="3200" b="0" dirty="0"/>
              <a:t>- </a:t>
            </a:r>
            <a:r>
              <a:rPr lang="en-US" sz="3200" b="0" dirty="0" err="1"/>
              <a:t>ಜನರಿಗೆ</a:t>
            </a:r>
            <a:r>
              <a:rPr lang="en-US" sz="3200" b="0" dirty="0"/>
              <a:t> </a:t>
            </a:r>
            <a:r>
              <a:rPr lang="en-US" sz="3200" b="0" dirty="0" err="1"/>
              <a:t>ನೀವು</a:t>
            </a:r>
            <a:r>
              <a:rPr lang="en-US" sz="3200" b="0" dirty="0"/>
              <a:t> </a:t>
            </a:r>
            <a:r>
              <a:rPr lang="en-US" sz="3200" b="0" dirty="0" err="1"/>
              <a:t>ಹೇಳಿದ್ದನ್ನು</a:t>
            </a:r>
            <a:r>
              <a:rPr lang="en-US" sz="3200" b="0" dirty="0"/>
              <a:t> </a:t>
            </a:r>
            <a:r>
              <a:rPr lang="en-US" sz="3200" b="0" dirty="0" err="1"/>
              <a:t>ಪುನರುಚ್ಛರಿಸುವಂತೆ</a:t>
            </a:r>
            <a:r>
              <a:rPr lang="en-US" sz="3200" b="0" dirty="0"/>
              <a:t> </a:t>
            </a:r>
            <a:r>
              <a:rPr lang="en-US" sz="3200" b="0" dirty="0" err="1"/>
              <a:t>ತಿಳಿಸಿ</a:t>
            </a:r>
            <a:r>
              <a:rPr lang="en-US" sz="3200" b="0" dirty="0"/>
              <a:t> </a:t>
            </a:r>
            <a:r>
              <a:rPr lang="en-US" sz="3200" b="0" dirty="0" err="1"/>
              <a:t>ಅವರಿಗೆ</a:t>
            </a:r>
            <a:r>
              <a:rPr lang="en-US" sz="3200" b="0" dirty="0"/>
              <a:t> </a:t>
            </a:r>
            <a:r>
              <a:rPr lang="en-US" sz="3200" b="0" dirty="0" err="1"/>
              <a:t>ನಿಮ್ಮ</a:t>
            </a:r>
            <a:r>
              <a:rPr lang="en-US" sz="3200" b="0" dirty="0"/>
              <a:t> </a:t>
            </a:r>
            <a:r>
              <a:rPr lang="en-US" sz="3200" b="0" dirty="0" err="1"/>
              <a:t>ಮಾತುಗಳು</a:t>
            </a:r>
            <a:r>
              <a:rPr lang="en-US" sz="3200" b="0" dirty="0"/>
              <a:t> </a:t>
            </a:r>
            <a:r>
              <a:rPr lang="en-US" sz="3200" b="0" dirty="0" err="1"/>
              <a:t>ಸಂಪೂರ್ಣವಾಗಿ</a:t>
            </a:r>
            <a:r>
              <a:rPr lang="en-US" sz="3200" b="0" dirty="0"/>
              <a:t> </a:t>
            </a:r>
            <a:r>
              <a:rPr lang="en-US" sz="3200" b="0" dirty="0" err="1"/>
              <a:t>ಅರ್ಥವಾಗಿದೆಯೇ</a:t>
            </a:r>
            <a:r>
              <a:rPr lang="en-US" sz="3200" b="0" dirty="0"/>
              <a:t> </a:t>
            </a:r>
            <a:r>
              <a:rPr lang="en-US" sz="3200" b="0" dirty="0" err="1"/>
              <a:t>ಎಂದು</a:t>
            </a:r>
            <a:r>
              <a:rPr lang="en-US" sz="3200" b="0" dirty="0"/>
              <a:t> </a:t>
            </a:r>
            <a:r>
              <a:rPr lang="en-US" sz="3200" b="0" dirty="0" err="1"/>
              <a:t>ಪರೀಕ್ಷಿಸಿ</a:t>
            </a:r>
            <a:r>
              <a:rPr lang="en-US" sz="3200" b="0" dirty="0"/>
              <a:t>.</a:t>
            </a:r>
            <a:endParaRPr lang="en-IN" sz="3200" b="0" dirty="0"/>
          </a:p>
          <a:p>
            <a:pPr algn="l"/>
            <a:r>
              <a:rPr lang="en-US" sz="3200" b="0" dirty="0"/>
              <a:t>- </a:t>
            </a:r>
            <a:r>
              <a:rPr lang="en-US" sz="3200" b="0" dirty="0" err="1"/>
              <a:t>ಪ್ರಶ್ನೆಗಳು</a:t>
            </a:r>
            <a:r>
              <a:rPr lang="en-US" sz="3200" b="0" dirty="0"/>
              <a:t> </a:t>
            </a:r>
            <a:r>
              <a:rPr lang="en-US" sz="3200" b="0" dirty="0" err="1"/>
              <a:t>ಇದ್ದರೆ</a:t>
            </a:r>
            <a:r>
              <a:rPr lang="en-US" sz="3200" b="0" dirty="0"/>
              <a:t> </a:t>
            </a:r>
            <a:r>
              <a:rPr lang="en-US" sz="3200" b="0" dirty="0" err="1"/>
              <a:t>ಮತ್ತು</a:t>
            </a:r>
            <a:r>
              <a:rPr lang="en-US" sz="3200" b="0" dirty="0"/>
              <a:t> </a:t>
            </a:r>
            <a:r>
              <a:rPr lang="en-US" sz="3200" b="0" dirty="0" err="1"/>
              <a:t>ನಿಮ್ಮ</a:t>
            </a:r>
            <a:r>
              <a:rPr lang="en-US" sz="3200" b="0" dirty="0"/>
              <a:t> </a:t>
            </a:r>
            <a:r>
              <a:rPr lang="en-US" sz="3200" b="0" dirty="0" err="1"/>
              <a:t>ಬಳಿ</a:t>
            </a:r>
            <a:r>
              <a:rPr lang="en-US" sz="3200" b="0" dirty="0"/>
              <a:t> </a:t>
            </a:r>
            <a:r>
              <a:rPr lang="en-US" sz="3200" b="0" dirty="0" err="1"/>
              <a:t>ಉತ್ತರವಿದ್ದರೆ</a:t>
            </a:r>
            <a:r>
              <a:rPr lang="en-US" sz="3200" b="0" dirty="0"/>
              <a:t>, </a:t>
            </a:r>
            <a:r>
              <a:rPr lang="en-US" sz="3200" b="0" dirty="0" err="1"/>
              <a:t>ನೀವು</a:t>
            </a:r>
            <a:r>
              <a:rPr lang="en-US" sz="3200" b="0" dirty="0"/>
              <a:t> </a:t>
            </a:r>
            <a:r>
              <a:rPr lang="en-US" sz="3200" b="0" dirty="0" err="1"/>
              <a:t>ಇದನ್ನು</a:t>
            </a:r>
            <a:r>
              <a:rPr lang="en-US" sz="3200" b="0" dirty="0"/>
              <a:t> </a:t>
            </a:r>
            <a:r>
              <a:rPr lang="en-US" sz="3200" b="0" dirty="0" err="1"/>
              <a:t>ಸಮುದಾಯದ</a:t>
            </a:r>
            <a:r>
              <a:rPr lang="en-US" sz="3200" b="0" dirty="0"/>
              <a:t> </a:t>
            </a:r>
            <a:r>
              <a:rPr lang="en-US" sz="3200" b="0" dirty="0" err="1"/>
              <a:t>ಸದಸ್ಯರ</a:t>
            </a:r>
            <a:r>
              <a:rPr lang="en-US" sz="3200" b="0" dirty="0"/>
              <a:t> </a:t>
            </a:r>
            <a:r>
              <a:rPr lang="en-US" sz="3200" b="0" dirty="0" err="1"/>
              <a:t>ಜೊತೆಗೆ</a:t>
            </a:r>
            <a:r>
              <a:rPr lang="en-US" sz="3200" b="0" dirty="0"/>
              <a:t> </a:t>
            </a:r>
            <a:r>
              <a:rPr lang="en-US" sz="3200" b="0" dirty="0" err="1"/>
              <a:t>ಹಂಚಿಕೊಳ್ಳಬೇಕಾಗುತ್ತದೆ</a:t>
            </a:r>
            <a:r>
              <a:rPr lang="en-US" sz="3200" b="0" dirty="0"/>
              <a:t>. </a:t>
            </a:r>
            <a:r>
              <a:rPr lang="en-US" sz="3200" b="0" dirty="0" err="1"/>
              <a:t>ಆದರೆ</a:t>
            </a:r>
            <a:r>
              <a:rPr lang="en-US" sz="3200" b="0" dirty="0"/>
              <a:t> </a:t>
            </a:r>
            <a:r>
              <a:rPr lang="en-US" sz="3200" b="0" dirty="0" err="1"/>
              <a:t>ನಿಮ್ಮ</a:t>
            </a:r>
            <a:r>
              <a:rPr lang="en-US" sz="3200" b="0" dirty="0"/>
              <a:t> </a:t>
            </a:r>
            <a:r>
              <a:rPr lang="en-US" sz="3200" b="0" dirty="0" err="1"/>
              <a:t>ಬಳಿ</a:t>
            </a:r>
            <a:r>
              <a:rPr lang="en-US" sz="3200" b="0" dirty="0"/>
              <a:t> </a:t>
            </a:r>
            <a:r>
              <a:rPr lang="en-US" sz="3200" b="0" dirty="0" err="1"/>
              <a:t>ಉತ್ತರವಿಲ್ಲದೆ</a:t>
            </a:r>
            <a:r>
              <a:rPr lang="en-US" sz="3200" b="0" dirty="0"/>
              <a:t> </a:t>
            </a:r>
            <a:r>
              <a:rPr lang="en-US" sz="3200" b="0" dirty="0" err="1"/>
              <a:t>ಇದ್ದರೆ</a:t>
            </a:r>
            <a:r>
              <a:rPr lang="en-US" sz="3200" b="0" dirty="0"/>
              <a:t>, </a:t>
            </a:r>
            <a:r>
              <a:rPr lang="en-US" sz="3200" b="0" dirty="0" err="1"/>
              <a:t>ಹಾಗೆಂದು</a:t>
            </a:r>
            <a:r>
              <a:rPr lang="en-US" sz="3200" b="0" dirty="0"/>
              <a:t> </a:t>
            </a:r>
            <a:r>
              <a:rPr lang="en-US" sz="3200" b="0" dirty="0" err="1"/>
              <a:t>ಹೇಳಲು</a:t>
            </a:r>
            <a:r>
              <a:rPr lang="en-US" sz="3200" b="0" dirty="0"/>
              <a:t> </a:t>
            </a:r>
            <a:r>
              <a:rPr lang="en-US" sz="3200" b="0" dirty="0" err="1"/>
              <a:t>ಹಿಂಜರಿಯಬೇಡಿ</a:t>
            </a:r>
            <a:r>
              <a:rPr lang="en-US" sz="3200" b="0" dirty="0"/>
              <a:t>. </a:t>
            </a:r>
            <a:r>
              <a:rPr lang="en-US" sz="3200" b="0" dirty="0" err="1"/>
              <a:t>ಕೊವಿಡ್</a:t>
            </a:r>
            <a:r>
              <a:rPr lang="en-US" sz="3200" b="0" dirty="0"/>
              <a:t>‌-19 </a:t>
            </a:r>
            <a:r>
              <a:rPr lang="en-US" sz="3200" b="0" dirty="0" err="1"/>
              <a:t>ಬಗ್ಗೆ</a:t>
            </a:r>
            <a:r>
              <a:rPr lang="en-US" sz="3200" b="0" dirty="0"/>
              <a:t> </a:t>
            </a:r>
            <a:r>
              <a:rPr lang="en-US" sz="3200" b="0" dirty="0" err="1"/>
              <a:t>ಬಹಳಷ್ಟು</a:t>
            </a:r>
            <a:r>
              <a:rPr lang="en-US" sz="3200" b="0" dirty="0"/>
              <a:t> </a:t>
            </a:r>
            <a:r>
              <a:rPr lang="en-US" sz="3200" b="0" dirty="0" err="1"/>
              <a:t>ವಿಚಾರಗಳು</a:t>
            </a:r>
            <a:r>
              <a:rPr lang="en-US" sz="3200" b="0" dirty="0"/>
              <a:t> </a:t>
            </a:r>
            <a:r>
              <a:rPr lang="en-US" sz="3200" b="0" dirty="0" err="1"/>
              <a:t>ಇನ್ನೂ</a:t>
            </a:r>
            <a:r>
              <a:rPr lang="en-US" sz="3200" b="0" dirty="0"/>
              <a:t> </a:t>
            </a:r>
            <a:r>
              <a:rPr lang="en-US" sz="3200" b="0" dirty="0" err="1"/>
              <a:t>ತಿಳಿದುಬಂದಿಲ್ಲ</a:t>
            </a:r>
            <a:r>
              <a:rPr lang="en-US" sz="3200" b="0" dirty="0"/>
              <a:t>.</a:t>
            </a:r>
            <a:r>
              <a:rPr lang="en-IN" sz="3200" b="0" dirty="0"/>
              <a:t> </a:t>
            </a:r>
            <a:endParaRPr sz="3200"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391143"/>
              <a:ext cx="13718507"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lang="en-US" b="0" dirty="0" err="1"/>
                <a:t>ಸಂವಹನ</a:t>
              </a:r>
              <a:r>
                <a:rPr lang="en-US" b="0" dirty="0"/>
                <a:t>: </a:t>
              </a:r>
              <a:r>
                <a:rPr lang="en-US" b="0" dirty="0" err="1"/>
                <a:t>ಹೇಗೆ</a:t>
              </a:r>
              <a:r>
                <a:rPr lang="en-US" b="0" dirty="0"/>
                <a:t>?</a:t>
              </a:r>
              <a:r>
                <a:rPr lang="en-IN" b="0" dirty="0"/>
                <a:t> </a:t>
              </a:r>
              <a:endParaRPr b="0" dirty="0">
                <a:latin typeface="Arial" panose="020B0604020202020204" pitchFamily="34" charset="0"/>
                <a:cs typeface="Arial" panose="020B0604020202020204" pitchFamily="34" charset="0"/>
              </a:endParaRPr>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extLst>
      <p:ext uri="{BB962C8B-B14F-4D97-AF65-F5344CB8AC3E}">
        <p14:creationId xmlns:p14="http://schemas.microsoft.com/office/powerpoint/2010/main" val="847352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32">
                                            <p:txEl>
                                              <p:pRg st="9" end="9"/>
                                            </p:txEl>
                                          </p:spTgt>
                                        </p:tgtEl>
                                        <p:attrNameLst>
                                          <p:attrName>style.visibility</p:attrName>
                                        </p:attrNameLst>
                                      </p:cBhvr>
                                      <p:to>
                                        <p:strVal val="visible"/>
                                      </p:to>
                                    </p:set>
                                    <p:animEffect transition="in" filter="fade">
                                      <p:cBhvr>
                                        <p:cTn id="62" dur="500"/>
                                        <p:tgtEl>
                                          <p:spTgt spid="9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356187"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1952143" y="670592"/>
            <a:ext cx="425276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US" sz="5000" b="0" dirty="0" err="1"/>
              <a:t>ಮಾಸ್ಕ್</a:t>
            </a:r>
            <a:r>
              <a:rPr lang="en-US" sz="5000" b="0" dirty="0"/>
              <a:t> </a:t>
            </a:r>
            <a:r>
              <a:rPr lang="en-US" sz="5000" b="0" dirty="0" err="1"/>
              <a:t>ನಿರ್ವಹಣೆ</a:t>
            </a:r>
            <a:r>
              <a:rPr lang="en-IN" sz="5000" b="0" dirty="0"/>
              <a:t> </a:t>
            </a:r>
            <a:endParaRPr sz="5000" b="0" dirty="0">
              <a:latin typeface="Arial" panose="020B0604020202020204" pitchFamily="34" charset="0"/>
              <a:cs typeface="Arial" panose="020B0604020202020204" pitchFamily="34" charset="0"/>
            </a:endParaRPr>
          </a:p>
        </p:txBody>
      </p:sp>
      <p:sp>
        <p:nvSpPr>
          <p:cNvPr id="952" name="Rounded Rectangle"/>
          <p:cNvSpPr/>
          <p:nvPr/>
        </p:nvSpPr>
        <p:spPr>
          <a:xfrm>
            <a:off x="8035101" y="462445"/>
            <a:ext cx="15722042" cy="5407414"/>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5" name="Use a Mask Correctly:…"/>
          <p:cNvSpPr txBox="1"/>
          <p:nvPr/>
        </p:nvSpPr>
        <p:spPr>
          <a:xfrm>
            <a:off x="8792031" y="837245"/>
            <a:ext cx="13639826" cy="4873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4000" b="0" dirty="0" err="1"/>
              <a:t>ಮಾಸ್ಕ್</a:t>
            </a:r>
            <a:r>
              <a:rPr lang="en-US" sz="4000" b="0" dirty="0"/>
              <a:t> </a:t>
            </a:r>
            <a:r>
              <a:rPr lang="en-US" sz="4000" b="0" dirty="0" err="1"/>
              <a:t>ಸರಿಯಾಗಿ</a:t>
            </a:r>
            <a:r>
              <a:rPr lang="en-US" sz="4000" b="0" dirty="0"/>
              <a:t> </a:t>
            </a:r>
            <a:r>
              <a:rPr lang="en-US" sz="4000" b="0" dirty="0" err="1"/>
              <a:t>ಬಳಸಿ</a:t>
            </a:r>
            <a:r>
              <a:rPr lang="en-US" sz="4000" b="0" dirty="0"/>
              <a:t>:</a:t>
            </a:r>
            <a:endParaRPr lang="en-IN" sz="4000" b="0" dirty="0"/>
          </a:p>
          <a:p>
            <a:pPr marL="457200" indent="-457200" algn="l">
              <a:buFont typeface="Arial" panose="020B0604020202020204" pitchFamily="34" charset="0"/>
              <a:buChar char="•"/>
            </a:pPr>
            <a:r>
              <a:rPr lang="en-US" b="0" dirty="0" err="1"/>
              <a:t>ನೆರಿಗೆಗಳನ್ನು</a:t>
            </a:r>
            <a:r>
              <a:rPr lang="en-US" b="0" dirty="0"/>
              <a:t> </a:t>
            </a:r>
            <a:r>
              <a:rPr lang="en-US" b="0" dirty="0" err="1"/>
              <a:t>ಬಿಚ್ಚಿ</a:t>
            </a:r>
            <a:r>
              <a:rPr lang="en-US" b="0" dirty="0"/>
              <a:t>, </a:t>
            </a:r>
            <a:r>
              <a:rPr lang="en-US" b="0" dirty="0" err="1"/>
              <a:t>ಕೆಳಮುಖವಾಗಿರಲಿ</a:t>
            </a:r>
            <a:r>
              <a:rPr lang="en-US" b="0" dirty="0"/>
              <a:t>, </a:t>
            </a:r>
            <a:r>
              <a:rPr lang="en-US" b="0" dirty="0" err="1"/>
              <a:t>ಮೂಗು</a:t>
            </a:r>
            <a:r>
              <a:rPr lang="en-US" b="0" dirty="0"/>
              <a:t>, </a:t>
            </a:r>
            <a:r>
              <a:rPr lang="en-US" b="0" dirty="0" err="1"/>
              <a:t>ಬಾಯಿ</a:t>
            </a:r>
            <a:r>
              <a:rPr lang="en-US" b="0" dirty="0"/>
              <a:t> </a:t>
            </a:r>
            <a:r>
              <a:rPr lang="en-US" b="0" dirty="0" err="1"/>
              <a:t>ಮತ್ತು</a:t>
            </a:r>
            <a:r>
              <a:rPr lang="en-US" b="0" dirty="0"/>
              <a:t> </a:t>
            </a:r>
            <a:r>
              <a:rPr lang="en-US" b="0" dirty="0" err="1"/>
              <a:t>ಗದ್ದದ</a:t>
            </a:r>
            <a:r>
              <a:rPr lang="en-US" b="0" dirty="0"/>
              <a:t> </a:t>
            </a:r>
            <a:r>
              <a:rPr lang="en-US" b="0" dirty="0" err="1"/>
              <a:t>ಮೇಲಿಡಿ</a:t>
            </a:r>
            <a:r>
              <a:rPr lang="en-US" b="0" dirty="0"/>
              <a:t>.</a:t>
            </a:r>
            <a:endParaRPr lang="en-IN" b="0" dirty="0"/>
          </a:p>
          <a:p>
            <a:pPr marL="457200" indent="-457200" algn="l">
              <a:buFont typeface="Arial" panose="020B0604020202020204" pitchFamily="34" charset="0"/>
              <a:buChar char="•"/>
            </a:pPr>
            <a:r>
              <a:rPr lang="en-US" b="0" dirty="0" err="1"/>
              <a:t>ಮೂಗಿನ</a:t>
            </a:r>
            <a:r>
              <a:rPr lang="en-US" b="0" dirty="0"/>
              <a:t> </a:t>
            </a:r>
            <a:r>
              <a:rPr lang="en-US" b="0" dirty="0" err="1"/>
              <a:t>ಉಬ್ಬಿದ</a:t>
            </a:r>
            <a:r>
              <a:rPr lang="en-US" b="0" dirty="0"/>
              <a:t> </a:t>
            </a:r>
            <a:r>
              <a:rPr lang="en-US" b="0" dirty="0" err="1"/>
              <a:t>ಭಾಗದ</a:t>
            </a:r>
            <a:r>
              <a:rPr lang="en-US" b="0" dirty="0"/>
              <a:t> </a:t>
            </a:r>
            <a:r>
              <a:rPr lang="en-US" b="0" dirty="0" err="1"/>
              <a:t>ಕಡೆಗೆ</a:t>
            </a:r>
            <a:r>
              <a:rPr lang="en-US" b="0" dirty="0"/>
              <a:t> </a:t>
            </a:r>
            <a:r>
              <a:rPr lang="en-US" b="0" dirty="0" err="1"/>
              <a:t>ಮೂಗಿಗೆ</a:t>
            </a:r>
            <a:r>
              <a:rPr lang="en-US" b="0" dirty="0"/>
              <a:t> </a:t>
            </a:r>
            <a:r>
              <a:rPr lang="en-US" b="0" dirty="0" err="1"/>
              <a:t>ಸಂಬಂಧಿಸಿದ</a:t>
            </a:r>
            <a:r>
              <a:rPr lang="en-US" b="0" dirty="0"/>
              <a:t> </a:t>
            </a:r>
            <a:r>
              <a:rPr lang="en-US" b="0" dirty="0" err="1"/>
              <a:t>ಬದಿಯನ್ನು</a:t>
            </a:r>
            <a:r>
              <a:rPr lang="en-US" b="0" dirty="0"/>
              <a:t> </a:t>
            </a:r>
            <a:r>
              <a:rPr lang="en-US" b="0" dirty="0" err="1"/>
              <a:t>ಕೂರಿಸಿ</a:t>
            </a:r>
            <a:r>
              <a:rPr lang="en-US" b="0" dirty="0"/>
              <a:t>. </a:t>
            </a:r>
            <a:r>
              <a:rPr lang="en-US" b="0" dirty="0" err="1"/>
              <a:t>ಹಗ್ಗಗಳನ್ನು</a:t>
            </a:r>
            <a:r>
              <a:rPr lang="en-US" b="0" dirty="0"/>
              <a:t>, </a:t>
            </a:r>
            <a:r>
              <a:rPr lang="en-US" b="0" dirty="0" err="1"/>
              <a:t>ಕಿವಿಗಳ</a:t>
            </a:r>
            <a:r>
              <a:rPr lang="en-US" b="0" dirty="0"/>
              <a:t> </a:t>
            </a:r>
            <a:r>
              <a:rPr lang="en-US" b="0" dirty="0" err="1"/>
              <a:t>ಮೇಲ್ಭಾಗದಲ್ಲಿ</a:t>
            </a:r>
            <a:r>
              <a:rPr lang="en-US" b="0" dirty="0"/>
              <a:t> </a:t>
            </a:r>
            <a:r>
              <a:rPr lang="en-US" b="0" dirty="0" err="1"/>
              <a:t>ತಲೆಯ</a:t>
            </a:r>
            <a:r>
              <a:rPr lang="en-US" b="0" dirty="0"/>
              <a:t> </a:t>
            </a:r>
            <a:r>
              <a:rPr lang="en-US" b="0" dirty="0" err="1"/>
              <a:t>ಮೇಲ್ಗಡೆ</a:t>
            </a:r>
            <a:r>
              <a:rPr lang="en-US" b="0" dirty="0"/>
              <a:t> </a:t>
            </a:r>
            <a:r>
              <a:rPr lang="en-US" b="0" dirty="0" err="1"/>
              <a:t>ಮೇಲಿನ</a:t>
            </a:r>
            <a:r>
              <a:rPr lang="en-US" b="0" dirty="0"/>
              <a:t> </a:t>
            </a:r>
            <a:r>
              <a:rPr lang="en-US" b="0" dirty="0" err="1"/>
              <a:t>ಹಗ್ಗಗಳನ್ನು</a:t>
            </a:r>
            <a:r>
              <a:rPr lang="en-US" b="0" dirty="0"/>
              <a:t> </a:t>
            </a:r>
            <a:r>
              <a:rPr lang="en-US" b="0" dirty="0" err="1"/>
              <a:t>ಮತ್ತು</a:t>
            </a:r>
            <a:r>
              <a:rPr lang="en-US" b="0" dirty="0"/>
              <a:t> </a:t>
            </a:r>
            <a:r>
              <a:rPr lang="en-US" b="0" dirty="0" err="1"/>
              <a:t>ಕುತ್ತಿಗೆಯ</a:t>
            </a:r>
            <a:r>
              <a:rPr lang="en-US" b="0" dirty="0"/>
              <a:t> </a:t>
            </a:r>
            <a:r>
              <a:rPr lang="en-US" b="0" dirty="0" err="1"/>
              <a:t>ಹಿಂಬದಿಗೆ</a:t>
            </a:r>
            <a:r>
              <a:rPr lang="en-US" b="0" dirty="0"/>
              <a:t> </a:t>
            </a:r>
            <a:r>
              <a:rPr lang="en-US" b="0" dirty="0" err="1"/>
              <a:t>ಕೆಳಗಿನ</a:t>
            </a:r>
            <a:r>
              <a:rPr lang="en-US" b="0" dirty="0"/>
              <a:t> </a:t>
            </a:r>
            <a:r>
              <a:rPr lang="en-US" b="0" dirty="0" err="1"/>
              <a:t>ಹಗ್ಗಗಳನ್ನು</a:t>
            </a:r>
            <a:r>
              <a:rPr lang="en-US" b="0" dirty="0"/>
              <a:t> </a:t>
            </a:r>
            <a:r>
              <a:rPr lang="en-US" b="0" dirty="0" err="1"/>
              <a:t>ಕಟ್ಟಬೇಕು</a:t>
            </a:r>
            <a:r>
              <a:rPr lang="en-US" b="0" dirty="0"/>
              <a:t>.</a:t>
            </a:r>
            <a:endParaRPr lang="en-IN" b="0" dirty="0"/>
          </a:p>
          <a:p>
            <a:pPr marL="457200" indent="-457200" algn="l">
              <a:buFont typeface="Arial" panose="020B0604020202020204" pitchFamily="34" charset="0"/>
              <a:buChar char="•"/>
            </a:pPr>
            <a:r>
              <a:rPr lang="en-US" b="0" dirty="0" err="1"/>
              <a:t>ಮಾಸ್ಕ್‌ನ</a:t>
            </a:r>
            <a:r>
              <a:rPr lang="en-US" b="0" dirty="0"/>
              <a:t> </a:t>
            </a:r>
            <a:r>
              <a:rPr lang="en-US" b="0" dirty="0" err="1"/>
              <a:t>ಎರಡೂ</a:t>
            </a:r>
            <a:r>
              <a:rPr lang="en-US" b="0" dirty="0"/>
              <a:t> </a:t>
            </a:r>
            <a:r>
              <a:rPr lang="en-US" b="0" dirty="0" err="1"/>
              <a:t>ಬದಿಗಳಲ್ಲಿ</a:t>
            </a:r>
            <a:r>
              <a:rPr lang="en-US" b="0" dirty="0"/>
              <a:t> </a:t>
            </a:r>
            <a:r>
              <a:rPr lang="en-US" b="0" dirty="0" err="1"/>
              <a:t>ಯಾವುದೇ</a:t>
            </a:r>
            <a:r>
              <a:rPr lang="en-US" b="0" dirty="0"/>
              <a:t> </a:t>
            </a:r>
            <a:r>
              <a:rPr lang="en-US" b="0" dirty="0" err="1"/>
              <a:t>ಜಾಗಗಳು</a:t>
            </a:r>
            <a:r>
              <a:rPr lang="en-US" b="0" dirty="0"/>
              <a:t> </a:t>
            </a:r>
            <a:r>
              <a:rPr lang="en-US" b="0" dirty="0" err="1"/>
              <a:t>ಕಾಣದಂತೆ</a:t>
            </a:r>
            <a:r>
              <a:rPr lang="en-US" b="0" dirty="0"/>
              <a:t> </a:t>
            </a:r>
            <a:r>
              <a:rPr lang="en-US" b="0" dirty="0" err="1"/>
              <a:t>ಹೊಂದಿಸಿ</a:t>
            </a:r>
            <a:r>
              <a:rPr lang="en-US" b="0" dirty="0"/>
              <a:t> </a:t>
            </a:r>
            <a:r>
              <a:rPr lang="en-US" b="0" dirty="0" err="1"/>
              <a:t>ಕಟ್ಟಿ</a:t>
            </a:r>
            <a:r>
              <a:rPr lang="en-US" b="0" dirty="0"/>
              <a:t>.</a:t>
            </a:r>
            <a:endParaRPr lang="en-IN" b="0" dirty="0"/>
          </a:p>
          <a:p>
            <a:pPr marL="457200" indent="-457200" algn="l">
              <a:buFont typeface="Arial" panose="020B0604020202020204" pitchFamily="34" charset="0"/>
              <a:buChar char="•"/>
            </a:pPr>
            <a:r>
              <a:rPr lang="en-US" b="0" dirty="0" err="1"/>
              <a:t>ಮಾಸ್ಕ್</a:t>
            </a:r>
            <a:r>
              <a:rPr lang="en-US" b="0" dirty="0"/>
              <a:t> </a:t>
            </a:r>
            <a:r>
              <a:rPr lang="en-US" b="0" dirty="0" err="1"/>
              <a:t>ಅನ್ನು</a:t>
            </a:r>
            <a:r>
              <a:rPr lang="en-US" b="0" dirty="0"/>
              <a:t> </a:t>
            </a:r>
            <a:r>
              <a:rPr lang="en-US" b="0" dirty="0" err="1"/>
              <a:t>ಕೆಳಗೆ</a:t>
            </a:r>
            <a:r>
              <a:rPr lang="en-US" b="0" dirty="0"/>
              <a:t> </a:t>
            </a:r>
            <a:r>
              <a:rPr lang="en-US" b="0" dirty="0" err="1"/>
              <a:t>ಎಳೆಯುವುದು</a:t>
            </a:r>
            <a:r>
              <a:rPr lang="en-US" b="0" dirty="0"/>
              <a:t> </a:t>
            </a:r>
            <a:r>
              <a:rPr lang="en-US" b="0" dirty="0" err="1"/>
              <a:t>ಅಥವಾ</a:t>
            </a:r>
            <a:r>
              <a:rPr lang="en-US" b="0" dirty="0"/>
              <a:t> </a:t>
            </a:r>
            <a:r>
              <a:rPr lang="en-US" b="0" dirty="0" err="1"/>
              <a:t>ಕುತ್ತಿಗೆಗೆ</a:t>
            </a:r>
            <a:r>
              <a:rPr lang="en-US" b="0" dirty="0"/>
              <a:t> </a:t>
            </a:r>
            <a:r>
              <a:rPr lang="en-US" b="0" dirty="0" err="1"/>
              <a:t>ಜಾರಿಸುವುದು</a:t>
            </a:r>
            <a:r>
              <a:rPr lang="en-US" b="0" dirty="0"/>
              <a:t> </a:t>
            </a:r>
            <a:r>
              <a:rPr lang="en-US" b="0" dirty="0" err="1"/>
              <a:t>ಮಾಡಬೇಡಿ</a:t>
            </a:r>
            <a:r>
              <a:rPr lang="en-US" b="0" dirty="0"/>
              <a:t>.</a:t>
            </a:r>
            <a:endParaRPr lang="en-IN" b="0" dirty="0"/>
          </a:p>
          <a:p>
            <a:pPr marL="457200" indent="-457200" algn="l">
              <a:buFont typeface="Arial" panose="020B0604020202020204" pitchFamily="34" charset="0"/>
              <a:buChar char="•"/>
            </a:pPr>
            <a:r>
              <a:rPr lang="en-US" b="0" dirty="0" err="1"/>
              <a:t>ಬಳಕೆಯಲ್ಲಿರುವಾಗ</a:t>
            </a:r>
            <a:r>
              <a:rPr lang="en-US" b="0" dirty="0"/>
              <a:t> </a:t>
            </a:r>
            <a:r>
              <a:rPr lang="en-US" b="0" dirty="0" err="1"/>
              <a:t>ಮಾಸ್ಕ್</a:t>
            </a:r>
            <a:r>
              <a:rPr lang="en-US" b="0" dirty="0"/>
              <a:t> </a:t>
            </a:r>
            <a:r>
              <a:rPr lang="en-US" b="0" dirty="0" err="1"/>
              <a:t>ಅನ್ನು</a:t>
            </a:r>
            <a:r>
              <a:rPr lang="en-US" b="0" dirty="0"/>
              <a:t> </a:t>
            </a:r>
            <a:r>
              <a:rPr lang="en-US" b="0" dirty="0" err="1"/>
              <a:t>ಸ್ಪರ್ಶಿಸುವುದು</a:t>
            </a:r>
            <a:r>
              <a:rPr lang="en-US" b="0" dirty="0"/>
              <a:t> </a:t>
            </a:r>
            <a:r>
              <a:rPr lang="en-US" b="0" dirty="0" err="1"/>
              <a:t>ಬಿಡಿ</a:t>
            </a:r>
            <a:r>
              <a:rPr lang="en-US" b="0" dirty="0"/>
              <a:t>.</a:t>
            </a:r>
            <a:endParaRPr lang="en-IN" b="0" dirty="0"/>
          </a:p>
          <a:p>
            <a:pPr marL="457200" indent="-457200" algn="l">
              <a:buFont typeface="Arial" panose="020B0604020202020204" pitchFamily="34" charset="0"/>
              <a:buChar char="•"/>
            </a:pPr>
            <a:r>
              <a:rPr lang="en-US" b="0" dirty="0" err="1"/>
              <a:t>ಒದ್ದೆ</a:t>
            </a:r>
            <a:r>
              <a:rPr lang="en-US" b="0" dirty="0"/>
              <a:t>/</a:t>
            </a:r>
            <a:r>
              <a:rPr lang="en-US" b="0" dirty="0" err="1"/>
              <a:t>ತೇವಾಂಶಮಯವಾದ</a:t>
            </a:r>
            <a:r>
              <a:rPr lang="en-US" b="0" dirty="0"/>
              <a:t> </a:t>
            </a:r>
            <a:r>
              <a:rPr lang="en-US" b="0" dirty="0" err="1"/>
              <a:t>ತಕ್ಷಣ</a:t>
            </a:r>
            <a:r>
              <a:rPr lang="en-US" b="0" dirty="0"/>
              <a:t> </a:t>
            </a:r>
            <a:r>
              <a:rPr lang="en-US" b="0" dirty="0" err="1"/>
              <a:t>ಮಾಸ್ಕ್‌ಗಳನ್ನು</a:t>
            </a:r>
            <a:r>
              <a:rPr lang="en-US" b="0" dirty="0"/>
              <a:t> 6 -8 </a:t>
            </a:r>
            <a:r>
              <a:rPr lang="en-US" b="0" dirty="0" err="1"/>
              <a:t>ಗಂಟೆಗಳ</a:t>
            </a:r>
            <a:r>
              <a:rPr lang="en-US" b="0" dirty="0"/>
              <a:t> </a:t>
            </a:r>
            <a:r>
              <a:rPr lang="en-US" b="0" dirty="0" err="1"/>
              <a:t>ಬಳಿಕ</a:t>
            </a:r>
            <a:r>
              <a:rPr lang="en-US" b="0" dirty="0"/>
              <a:t> </a:t>
            </a:r>
            <a:r>
              <a:rPr lang="en-US" b="0" dirty="0" err="1"/>
              <a:t>ಹೊಸ</a:t>
            </a:r>
            <a:r>
              <a:rPr lang="en-US" b="0" dirty="0"/>
              <a:t> </a:t>
            </a:r>
            <a:r>
              <a:rPr lang="en-US" b="0" dirty="0" err="1"/>
              <a:t>ಸ್ವಚ್ಛವಾದ</a:t>
            </a:r>
            <a:r>
              <a:rPr lang="en-US" b="0" dirty="0"/>
              <a:t>, </a:t>
            </a:r>
            <a:r>
              <a:rPr lang="en-US" b="0" dirty="0" err="1"/>
              <a:t>ಒಣಗಿದವುಗಳಿಂದ</a:t>
            </a:r>
            <a:r>
              <a:rPr lang="en-US" b="0" dirty="0"/>
              <a:t> </a:t>
            </a:r>
            <a:r>
              <a:rPr lang="en-US" b="0" dirty="0" err="1"/>
              <a:t>ಬದಲಿಸಿ</a:t>
            </a:r>
            <a:r>
              <a:rPr lang="en-US" b="0" dirty="0"/>
              <a:t>.</a:t>
            </a:r>
            <a:r>
              <a:rPr lang="en-IN" b="0" dirty="0"/>
              <a:t> </a:t>
            </a:r>
            <a:endParaRPr b="0" dirty="0">
              <a:ln w="3175">
                <a:noFill/>
              </a:ln>
              <a:latin typeface="Arial" panose="020B0604020202020204" pitchFamily="34" charset="0"/>
              <a:cs typeface="Arial" panose="020B0604020202020204" pitchFamily="34" charset="0"/>
            </a:endParaRPr>
          </a:p>
        </p:txBody>
      </p:sp>
      <p:sp>
        <p:nvSpPr>
          <p:cNvPr id="953" name="Rounded Rectangle"/>
          <p:cNvSpPr/>
          <p:nvPr/>
        </p:nvSpPr>
        <p:spPr>
          <a:xfrm>
            <a:off x="8035102" y="6206254"/>
            <a:ext cx="15720054" cy="6989992"/>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sp>
        <p:nvSpPr>
          <p:cNvPr id="956" name="Removing and Disposing the Mask…"/>
          <p:cNvSpPr txBox="1"/>
          <p:nvPr/>
        </p:nvSpPr>
        <p:spPr>
          <a:xfrm>
            <a:off x="8728074" y="6572188"/>
            <a:ext cx="14280790" cy="6258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4000" b="0" dirty="0" err="1"/>
              <a:t>ವಿಲೇವಾರಿ</a:t>
            </a:r>
            <a:r>
              <a:rPr lang="en-US" sz="4000" b="0" dirty="0"/>
              <a:t> </a:t>
            </a:r>
            <a:r>
              <a:rPr lang="en-US" sz="4000" b="0" dirty="0" err="1"/>
              <a:t>ಮಾಡಿದ</a:t>
            </a:r>
            <a:r>
              <a:rPr lang="en-US" sz="4000" b="0" dirty="0"/>
              <a:t> </a:t>
            </a:r>
            <a:r>
              <a:rPr lang="en-US" sz="4000" b="0" dirty="0" err="1"/>
              <a:t>ಮಾಸ್ಕ್‌ಗಳನ್ನು</a:t>
            </a:r>
            <a:r>
              <a:rPr lang="en-US" sz="4000" b="0" dirty="0"/>
              <a:t> </a:t>
            </a:r>
            <a:r>
              <a:rPr lang="en-US" sz="4000" b="0" dirty="0" err="1"/>
              <a:t>ಕಳಚುವುದು</a:t>
            </a:r>
            <a:endParaRPr lang="en-IN" sz="4000" b="0" dirty="0"/>
          </a:p>
          <a:p>
            <a:pPr marL="457200" indent="-457200" algn="l">
              <a:buFont typeface="Arial" panose="020B0604020202020204" pitchFamily="34" charset="0"/>
              <a:buChar char="•"/>
            </a:pPr>
            <a:r>
              <a:rPr lang="en-US" b="0" dirty="0" err="1"/>
              <a:t>ಒಂದುಬಾರಿ</a:t>
            </a:r>
            <a:r>
              <a:rPr lang="en-US" b="0" dirty="0"/>
              <a:t> </a:t>
            </a:r>
            <a:r>
              <a:rPr lang="en-US" b="0" dirty="0" err="1"/>
              <a:t>ಬಳಸಿದ</a:t>
            </a:r>
            <a:r>
              <a:rPr lang="en-US" b="0" dirty="0"/>
              <a:t> </a:t>
            </a:r>
            <a:r>
              <a:rPr lang="en-US" b="0" dirty="0" err="1"/>
              <a:t>ಮಾಸ್ಕ್‌ಗಳನ್ನು</a:t>
            </a:r>
            <a:r>
              <a:rPr lang="en-US" b="0" dirty="0"/>
              <a:t> </a:t>
            </a:r>
            <a:r>
              <a:rPr lang="en-US" b="0" dirty="0" err="1"/>
              <a:t>ಮತ್ತೆ</a:t>
            </a:r>
            <a:r>
              <a:rPr lang="en-US" b="0" dirty="0"/>
              <a:t> </a:t>
            </a:r>
            <a:r>
              <a:rPr lang="en-US" b="0" dirty="0" err="1"/>
              <a:t>ಬಳಸಬೇಡಿ</a:t>
            </a:r>
            <a:r>
              <a:rPr lang="en-US" b="0" dirty="0"/>
              <a:t>.</a:t>
            </a:r>
            <a:endParaRPr lang="en-IN" b="0" dirty="0"/>
          </a:p>
          <a:p>
            <a:pPr marL="457200" indent="-457200" algn="l">
              <a:buFont typeface="Arial" panose="020B0604020202020204" pitchFamily="34" charset="0"/>
              <a:buChar char="•"/>
            </a:pPr>
            <a:r>
              <a:rPr lang="en-US" b="0" dirty="0" err="1"/>
              <a:t>ಕಳಚುವಾಗ</a:t>
            </a:r>
            <a:r>
              <a:rPr lang="en-US" b="0" dirty="0"/>
              <a:t> </a:t>
            </a:r>
            <a:r>
              <a:rPr lang="en-US" b="0" dirty="0" err="1"/>
              <a:t>ಮಾಸ್ಕ್‌ಗಳ</a:t>
            </a:r>
            <a:r>
              <a:rPr lang="en-US" b="0" dirty="0"/>
              <a:t> </a:t>
            </a:r>
            <a:r>
              <a:rPr lang="en-US" b="0" dirty="0" err="1"/>
              <a:t>ಮತ್ತೊಂದು</a:t>
            </a:r>
            <a:r>
              <a:rPr lang="en-US" b="0" dirty="0"/>
              <a:t> </a:t>
            </a:r>
            <a:r>
              <a:rPr lang="en-US" b="0" dirty="0" err="1"/>
              <a:t>ಭಾಗವನ್ನು</a:t>
            </a:r>
            <a:r>
              <a:rPr lang="en-US" b="0" dirty="0"/>
              <a:t> </a:t>
            </a:r>
            <a:r>
              <a:rPr lang="en-US" b="0" dirty="0" err="1"/>
              <a:t>ಸ್ಪರ್ಶಿಸಬೇಡಿ</a:t>
            </a:r>
            <a:r>
              <a:rPr lang="en-US" b="0" dirty="0"/>
              <a:t>.</a:t>
            </a:r>
            <a:endParaRPr lang="en-IN" b="0" dirty="0"/>
          </a:p>
          <a:p>
            <a:pPr marL="457200" indent="-457200" algn="l">
              <a:buFont typeface="Arial" panose="020B0604020202020204" pitchFamily="34" charset="0"/>
              <a:buChar char="•"/>
            </a:pPr>
            <a:r>
              <a:rPr lang="en-US" b="0" dirty="0" err="1"/>
              <a:t>ಮಾಸ್ಕ್</a:t>
            </a:r>
            <a:r>
              <a:rPr lang="en-US" b="0" dirty="0"/>
              <a:t> </a:t>
            </a:r>
            <a:r>
              <a:rPr lang="en-US" b="0" dirty="0" err="1"/>
              <a:t>ನಿವಾರಿಸಲು</a:t>
            </a:r>
            <a:r>
              <a:rPr lang="en-US" b="0" dirty="0"/>
              <a:t> </a:t>
            </a:r>
            <a:r>
              <a:rPr lang="en-US" b="0" dirty="0" err="1"/>
              <a:t>ಮೊದಲು</a:t>
            </a:r>
            <a:r>
              <a:rPr lang="en-US" b="0" dirty="0"/>
              <a:t> </a:t>
            </a:r>
            <a:r>
              <a:rPr lang="en-US" b="0" dirty="0" err="1"/>
              <a:t>ಹಗ್ಗಗಳನ್ನು</a:t>
            </a:r>
            <a:r>
              <a:rPr lang="en-US" b="0" dirty="0"/>
              <a:t> </a:t>
            </a:r>
            <a:r>
              <a:rPr lang="en-US" b="0" dirty="0" err="1"/>
              <a:t>ಕೆಳಗಿನಿಂದ</a:t>
            </a:r>
            <a:r>
              <a:rPr lang="en-US" b="0" dirty="0"/>
              <a:t> </a:t>
            </a:r>
            <a:r>
              <a:rPr lang="en-US" b="0" dirty="0" err="1"/>
              <a:t>ಬಿಚ್ಚಿ</a:t>
            </a:r>
            <a:r>
              <a:rPr lang="en-US" b="0" dirty="0"/>
              <a:t> </a:t>
            </a:r>
            <a:r>
              <a:rPr lang="en-US" b="0" dirty="0" err="1"/>
              <a:t>ಮತ್ತು</a:t>
            </a:r>
            <a:r>
              <a:rPr lang="en-US" b="0" dirty="0"/>
              <a:t> </a:t>
            </a:r>
            <a:r>
              <a:rPr lang="en-US" b="0" dirty="0" err="1"/>
              <a:t>ನಂತರ</a:t>
            </a:r>
            <a:r>
              <a:rPr lang="en-US" b="0" dirty="0"/>
              <a:t> </a:t>
            </a:r>
            <a:r>
              <a:rPr lang="en-US" b="0" dirty="0" err="1"/>
              <a:t>ಮೇಲ್ಭಾಗದಿಂದ</a:t>
            </a:r>
            <a:r>
              <a:rPr lang="en-US" b="0" dirty="0"/>
              <a:t> </a:t>
            </a:r>
            <a:r>
              <a:rPr lang="en-US" b="0" dirty="0" err="1"/>
              <a:t>ಬಿಚ್ಚಿ</a:t>
            </a:r>
            <a:r>
              <a:rPr lang="en-US" b="0" dirty="0"/>
              <a:t> </a:t>
            </a:r>
            <a:r>
              <a:rPr lang="en-US" b="0" dirty="0" err="1"/>
              <a:t>ಮತ್ತು</a:t>
            </a:r>
            <a:r>
              <a:rPr lang="en-US" b="0" dirty="0"/>
              <a:t> </a:t>
            </a:r>
            <a:r>
              <a:rPr lang="en-US" b="0" dirty="0" err="1"/>
              <a:t>ಮಾಸ್ಕ್</a:t>
            </a:r>
            <a:r>
              <a:rPr lang="en-US" b="0" dirty="0"/>
              <a:t> </a:t>
            </a:r>
            <a:r>
              <a:rPr lang="en-US" b="0" dirty="0" err="1"/>
              <a:t>ಅನ್ನು</a:t>
            </a:r>
            <a:r>
              <a:rPr lang="en-US" b="0" dirty="0"/>
              <a:t> </a:t>
            </a:r>
            <a:r>
              <a:rPr lang="en-US" b="0" dirty="0" err="1"/>
              <a:t>ಮೇಲ್ಭಾಗದ</a:t>
            </a:r>
            <a:r>
              <a:rPr lang="en-US" b="0" dirty="0"/>
              <a:t> </a:t>
            </a:r>
            <a:r>
              <a:rPr lang="en-US" b="0" dirty="0" err="1"/>
              <a:t>ಹಗ್ಗಗಳಲ್ಲಿ</a:t>
            </a:r>
            <a:r>
              <a:rPr lang="en-US" b="0" dirty="0"/>
              <a:t> </a:t>
            </a:r>
            <a:r>
              <a:rPr lang="en-US" b="0" dirty="0" err="1"/>
              <a:t>ಹಿಡಿದುಕೊಳ್ಳಿ</a:t>
            </a:r>
            <a:r>
              <a:rPr lang="en-US" b="0" dirty="0"/>
              <a:t>. </a:t>
            </a:r>
            <a:r>
              <a:rPr lang="en-US" b="0" dirty="0" err="1"/>
              <a:t>ಇತರ</a:t>
            </a:r>
            <a:r>
              <a:rPr lang="en-US" b="0" dirty="0"/>
              <a:t> </a:t>
            </a:r>
            <a:r>
              <a:rPr lang="en-US" b="0" dirty="0" err="1"/>
              <a:t>ಹೊರಮೈಗಳು</a:t>
            </a:r>
            <a:r>
              <a:rPr lang="en-US" b="0" dirty="0"/>
              <a:t> </a:t>
            </a:r>
            <a:r>
              <a:rPr lang="en-US" b="0" dirty="0" err="1"/>
              <a:t>ಬಹುಶಃ</a:t>
            </a:r>
            <a:r>
              <a:rPr lang="en-US" b="0" dirty="0"/>
              <a:t> </a:t>
            </a:r>
            <a:r>
              <a:rPr lang="en-US" b="0" dirty="0" err="1"/>
              <a:t>ಕಲ್ಮಶಗೊಂಡಿರಬಹುದು</a:t>
            </a:r>
            <a:r>
              <a:rPr lang="en-US" b="0" dirty="0"/>
              <a:t>.</a:t>
            </a:r>
            <a:endParaRPr lang="en-IN" b="0" dirty="0"/>
          </a:p>
          <a:p>
            <a:pPr marL="457200" indent="-457200" algn="l">
              <a:buFont typeface="Arial" panose="020B0604020202020204" pitchFamily="34" charset="0"/>
              <a:buChar char="•"/>
            </a:pPr>
            <a:r>
              <a:rPr lang="en-US" b="0" dirty="0" err="1"/>
              <a:t>ಸೂಕ್ತ</a:t>
            </a:r>
            <a:r>
              <a:rPr lang="en-US" b="0" dirty="0"/>
              <a:t> </a:t>
            </a:r>
            <a:r>
              <a:rPr lang="en-US" b="0" dirty="0" err="1"/>
              <a:t>ತಂತ್ರವನ್ನು</a:t>
            </a:r>
            <a:r>
              <a:rPr lang="en-US" b="0" dirty="0"/>
              <a:t> </a:t>
            </a:r>
            <a:r>
              <a:rPr lang="en-US" b="0" dirty="0" err="1"/>
              <a:t>ಬಳಸಿ</a:t>
            </a:r>
            <a:r>
              <a:rPr lang="en-US" b="0" dirty="0"/>
              <a:t> </a:t>
            </a:r>
            <a:r>
              <a:rPr lang="en-US" b="0" dirty="0" err="1"/>
              <a:t>ಮಾಸ್ಕ್</a:t>
            </a:r>
            <a:r>
              <a:rPr lang="en-US" b="0" dirty="0"/>
              <a:t> </a:t>
            </a:r>
            <a:r>
              <a:rPr lang="en-US" b="0" dirty="0" err="1"/>
              <a:t>ಕಳಚಿ</a:t>
            </a:r>
            <a:r>
              <a:rPr lang="en-US" b="0" dirty="0"/>
              <a:t>. (</a:t>
            </a:r>
            <a:r>
              <a:rPr lang="en-US" b="0" dirty="0" err="1"/>
              <a:t>ಅಂದರೆ</a:t>
            </a:r>
            <a:r>
              <a:rPr lang="en-US" b="0" dirty="0"/>
              <a:t>, </a:t>
            </a:r>
            <a:r>
              <a:rPr lang="en-US" b="0" dirty="0" err="1"/>
              <a:t>ಮುಂಭಾಗವನ್ನು</a:t>
            </a:r>
            <a:r>
              <a:rPr lang="en-US" b="0" dirty="0"/>
              <a:t> </a:t>
            </a:r>
            <a:r>
              <a:rPr lang="en-US" b="0" dirty="0" err="1"/>
              <a:t>ಸ್ಪರ್ಶಿಸಬೇಡಿ</a:t>
            </a:r>
            <a:r>
              <a:rPr lang="en-US" b="0" dirty="0"/>
              <a:t> </a:t>
            </a:r>
            <a:r>
              <a:rPr lang="en-US" b="0" dirty="0" err="1"/>
              <a:t>ಆದರೆ</a:t>
            </a:r>
            <a:r>
              <a:rPr lang="en-US" b="0" dirty="0"/>
              <a:t> </a:t>
            </a:r>
            <a:r>
              <a:rPr lang="en-US" b="0" dirty="0" err="1"/>
              <a:t>ಲೇಸ್</a:t>
            </a:r>
            <a:r>
              <a:rPr lang="en-US" b="0" dirty="0"/>
              <a:t> </a:t>
            </a:r>
            <a:r>
              <a:rPr lang="en-US" b="0" dirty="0" err="1"/>
              <a:t>ಅನ್ನು</a:t>
            </a:r>
            <a:r>
              <a:rPr lang="en-US" b="0" dirty="0"/>
              <a:t> </a:t>
            </a:r>
            <a:r>
              <a:rPr lang="en-US" b="0" dirty="0" err="1"/>
              <a:t>ಹಿಂದಿನಿಂದ</a:t>
            </a:r>
            <a:r>
              <a:rPr lang="en-US" b="0" dirty="0"/>
              <a:t> </a:t>
            </a:r>
            <a:r>
              <a:rPr lang="en-US" b="0" dirty="0" err="1"/>
              <a:t>ಕಳಚಿ</a:t>
            </a:r>
            <a:r>
              <a:rPr lang="en-US" b="0" dirty="0"/>
              <a:t>)</a:t>
            </a:r>
            <a:endParaRPr lang="en-IN" b="0" dirty="0"/>
          </a:p>
          <a:p>
            <a:pPr marL="457200" indent="-457200" algn="l">
              <a:buFont typeface="Arial" panose="020B0604020202020204" pitchFamily="34" charset="0"/>
              <a:buChar char="•"/>
            </a:pPr>
            <a:r>
              <a:rPr lang="en-US" b="0" dirty="0" err="1"/>
              <a:t>ಕಳಚಿದ</a:t>
            </a:r>
            <a:r>
              <a:rPr lang="en-US" b="0" dirty="0"/>
              <a:t> </a:t>
            </a:r>
            <a:r>
              <a:rPr lang="en-US" b="0" dirty="0" err="1"/>
              <a:t>ನಂತರ</a:t>
            </a:r>
            <a:r>
              <a:rPr lang="en-US" b="0" dirty="0"/>
              <a:t> </a:t>
            </a:r>
            <a:r>
              <a:rPr lang="en-US" b="0" dirty="0" err="1"/>
              <a:t>ಅಥವಾ</a:t>
            </a:r>
            <a:r>
              <a:rPr lang="en-US" b="0" dirty="0"/>
              <a:t> </a:t>
            </a:r>
            <a:r>
              <a:rPr lang="en-US" b="0" dirty="0" err="1"/>
              <a:t>ಯಾವಾಗಲಾದರೂ</a:t>
            </a:r>
            <a:r>
              <a:rPr lang="en-US" b="0" dirty="0"/>
              <a:t> </a:t>
            </a:r>
            <a:r>
              <a:rPr lang="en-US" b="0" dirty="0" err="1"/>
              <a:t>ನೀವು</a:t>
            </a:r>
            <a:r>
              <a:rPr lang="en-US" b="0" dirty="0"/>
              <a:t> </a:t>
            </a:r>
            <a:r>
              <a:rPr lang="en-US" b="0" dirty="0" err="1"/>
              <a:t>ಪ್ರಮಾದವಶಾತ್</a:t>
            </a:r>
            <a:r>
              <a:rPr lang="en-US" b="0" dirty="0"/>
              <a:t>‌ </a:t>
            </a:r>
            <a:r>
              <a:rPr lang="en-US" b="0" dirty="0" err="1"/>
              <a:t>ಬಳಸಿದ</a:t>
            </a:r>
            <a:r>
              <a:rPr lang="en-US" b="0" dirty="0"/>
              <a:t> </a:t>
            </a:r>
            <a:r>
              <a:rPr lang="en-US" b="0" dirty="0" err="1"/>
              <a:t>ಮಾಸ್ಕ್</a:t>
            </a:r>
            <a:r>
              <a:rPr lang="en-US" b="0" dirty="0"/>
              <a:t> </a:t>
            </a:r>
            <a:r>
              <a:rPr lang="en-US" b="0" dirty="0" err="1"/>
              <a:t>ಅನ್ನು</a:t>
            </a:r>
            <a:r>
              <a:rPr lang="en-US" b="0" dirty="0"/>
              <a:t> </a:t>
            </a:r>
            <a:r>
              <a:rPr lang="en-US" b="0" dirty="0" err="1"/>
              <a:t>ನೀವು</a:t>
            </a:r>
            <a:r>
              <a:rPr lang="en-US" b="0" dirty="0"/>
              <a:t> </a:t>
            </a:r>
            <a:r>
              <a:rPr lang="en-US" b="0" dirty="0" err="1"/>
              <a:t>ಸ್ಪರ್ಶಿಸಿದರೆ</a:t>
            </a:r>
            <a:r>
              <a:rPr lang="en-US" b="0" dirty="0"/>
              <a:t>, 70%  </a:t>
            </a:r>
            <a:r>
              <a:rPr lang="en-US" b="0" dirty="0" err="1"/>
              <a:t>ಆಲ್ಕೋಹಾಲ್</a:t>
            </a:r>
            <a:r>
              <a:rPr lang="en-US" b="0" dirty="0"/>
              <a:t> </a:t>
            </a:r>
            <a:r>
              <a:rPr lang="en-US" b="0" dirty="0" err="1"/>
              <a:t>ಇರುವ</a:t>
            </a:r>
            <a:r>
              <a:rPr lang="en-US" b="0" dirty="0"/>
              <a:t> </a:t>
            </a:r>
            <a:r>
              <a:rPr lang="en-US" b="0" dirty="0" err="1"/>
              <a:t>ಹ್ಯಾಂಡ್</a:t>
            </a:r>
            <a:r>
              <a:rPr lang="en-US" b="0" dirty="0"/>
              <a:t>‌ </a:t>
            </a:r>
            <a:r>
              <a:rPr lang="en-US" b="0" dirty="0" err="1"/>
              <a:t>ಸ್ಯಾನಿಟೈಸರ್‌ನಿಂದ</a:t>
            </a:r>
            <a:r>
              <a:rPr lang="en-US" b="0" dirty="0"/>
              <a:t> </a:t>
            </a:r>
            <a:r>
              <a:rPr lang="en-US" b="0" dirty="0" err="1"/>
              <a:t>ಕೈಗಳನ್ನು</a:t>
            </a:r>
            <a:r>
              <a:rPr lang="en-US" b="0" dirty="0"/>
              <a:t> </a:t>
            </a:r>
            <a:r>
              <a:rPr lang="en-US" b="0" dirty="0" err="1"/>
              <a:t>ಉಜ್ಜಿ</a:t>
            </a:r>
            <a:r>
              <a:rPr lang="en-US" b="0" dirty="0"/>
              <a:t> </a:t>
            </a:r>
            <a:r>
              <a:rPr lang="en-US" b="0" dirty="0" err="1"/>
              <a:t>ಅಥವಾ</a:t>
            </a:r>
            <a:r>
              <a:rPr lang="en-US" b="0" dirty="0"/>
              <a:t> </a:t>
            </a:r>
            <a:r>
              <a:rPr lang="en-US" b="0" dirty="0" err="1"/>
              <a:t>ಸಾಬೂನು</a:t>
            </a:r>
            <a:r>
              <a:rPr lang="en-US" b="0" dirty="0"/>
              <a:t> </a:t>
            </a:r>
            <a:r>
              <a:rPr lang="en-US" b="0" dirty="0" err="1"/>
              <a:t>ಮತ್ತು</a:t>
            </a:r>
            <a:r>
              <a:rPr lang="en-US" b="0" dirty="0"/>
              <a:t> </a:t>
            </a:r>
            <a:r>
              <a:rPr lang="en-US" b="0" dirty="0" err="1"/>
              <a:t>ನೀರಿನಿಂದ</a:t>
            </a:r>
            <a:r>
              <a:rPr lang="en-US" b="0" dirty="0"/>
              <a:t> 40 </a:t>
            </a:r>
            <a:r>
              <a:rPr lang="en-US" b="0" dirty="0" err="1"/>
              <a:t>ಸೆಕೆಂಡುಗಳ</a:t>
            </a:r>
            <a:r>
              <a:rPr lang="en-US" b="0" dirty="0"/>
              <a:t> </a:t>
            </a:r>
            <a:r>
              <a:rPr lang="en-US" b="0" dirty="0" err="1"/>
              <a:t>ಕಾಲ</a:t>
            </a:r>
            <a:r>
              <a:rPr lang="en-US" b="0" dirty="0"/>
              <a:t> </a:t>
            </a:r>
            <a:r>
              <a:rPr lang="en-US" b="0" dirty="0" err="1"/>
              <a:t>ಸ್ವಚ್ಛಗೊಳಿಸಿ</a:t>
            </a:r>
            <a:r>
              <a:rPr lang="en-US" b="0" dirty="0"/>
              <a:t>.</a:t>
            </a:r>
            <a:endParaRPr lang="en-IN" b="0" dirty="0"/>
          </a:p>
          <a:p>
            <a:pPr marL="457200" indent="-457200" algn="l">
              <a:buFont typeface="Arial" panose="020B0604020202020204" pitchFamily="34" charset="0"/>
              <a:buChar char="•"/>
            </a:pPr>
            <a:r>
              <a:rPr lang="en-US" b="0" dirty="0" err="1"/>
              <a:t>ಒಮ್ಮೆ</a:t>
            </a:r>
            <a:r>
              <a:rPr lang="en-US" b="0" dirty="0"/>
              <a:t> </a:t>
            </a:r>
            <a:r>
              <a:rPr lang="en-US" b="0" dirty="0" err="1"/>
              <a:t>ಬಳಸಿದ</a:t>
            </a:r>
            <a:r>
              <a:rPr lang="en-US" b="0" dirty="0"/>
              <a:t> </a:t>
            </a:r>
            <a:r>
              <a:rPr lang="en-US" b="0" dirty="0" err="1"/>
              <a:t>ಮಾಸ್ಕ್‌ಗಳನ್ನು</a:t>
            </a:r>
            <a:r>
              <a:rPr lang="en-US" b="0" dirty="0"/>
              <a:t> </a:t>
            </a:r>
            <a:r>
              <a:rPr lang="en-US" b="0" dirty="0" err="1"/>
              <a:t>ಬಳಸಿದ</a:t>
            </a:r>
            <a:r>
              <a:rPr lang="en-US" b="0" dirty="0"/>
              <a:t> </a:t>
            </a:r>
            <a:r>
              <a:rPr lang="en-US" b="0" dirty="0" err="1"/>
              <a:t>ನಂತರ</a:t>
            </a:r>
            <a:r>
              <a:rPr lang="en-US" b="0" dirty="0"/>
              <a:t> </a:t>
            </a:r>
            <a:r>
              <a:rPr lang="en-US" b="0" dirty="0" err="1"/>
              <a:t>ಎಸೆಯಿರಿ</a:t>
            </a:r>
            <a:r>
              <a:rPr lang="en-US" b="0" dirty="0"/>
              <a:t> </a:t>
            </a:r>
            <a:r>
              <a:rPr lang="en-US" b="0" dirty="0" err="1"/>
              <a:t>ಮತ್ತು</a:t>
            </a:r>
            <a:r>
              <a:rPr lang="en-US" b="0" dirty="0"/>
              <a:t> </a:t>
            </a:r>
            <a:r>
              <a:rPr lang="en-US" b="0" dirty="0" err="1"/>
              <a:t>ಅವುಗಳನ್ನು</a:t>
            </a:r>
            <a:r>
              <a:rPr lang="en-US" b="0" dirty="0"/>
              <a:t> </a:t>
            </a:r>
            <a:r>
              <a:rPr lang="en-US" b="0" dirty="0" err="1"/>
              <a:t>ಕಳಚಿದ</a:t>
            </a:r>
            <a:r>
              <a:rPr lang="en-US" b="0" dirty="0"/>
              <a:t> </a:t>
            </a:r>
            <a:r>
              <a:rPr lang="en-US" b="0" dirty="0" err="1"/>
              <a:t>ತಕ್ಷಣವೇ</a:t>
            </a:r>
            <a:r>
              <a:rPr lang="en-US" b="0" dirty="0"/>
              <a:t> </a:t>
            </a:r>
            <a:r>
              <a:rPr lang="en-US" b="0" dirty="0" err="1"/>
              <a:t>ವಿಲೇವಾರಿ</a:t>
            </a:r>
            <a:r>
              <a:rPr lang="en-US" b="0" dirty="0"/>
              <a:t> </a:t>
            </a:r>
            <a:r>
              <a:rPr lang="en-US" b="0" dirty="0" err="1"/>
              <a:t>ಮಾಡಿ</a:t>
            </a:r>
            <a:r>
              <a:rPr lang="en-US" b="0" dirty="0"/>
              <a:t>.</a:t>
            </a:r>
            <a:r>
              <a:rPr lang="en-IN" sz="2800" b="0" dirty="0"/>
              <a:t> </a:t>
            </a:r>
            <a:endParaRPr sz="2600" b="0" dirty="0">
              <a:ln w="3175">
                <a:noFill/>
              </a:ln>
              <a:solidFill>
                <a:sysClr val="windowText" lastClr="000000"/>
              </a:solidFill>
              <a:latin typeface="Arial" panose="020B0604020202020204" pitchFamily="34" charset="0"/>
              <a:cs typeface="Arial" panose="020B0604020202020204" pitchFamily="34" charset="0"/>
            </a:endParaRPr>
          </a:p>
        </p:txBody>
      </p:sp>
      <p:sp>
        <p:nvSpPr>
          <p:cNvPr id="954" name="Use a mask if and only when:…"/>
          <p:cNvSpPr txBox="1"/>
          <p:nvPr/>
        </p:nvSpPr>
        <p:spPr>
          <a:xfrm>
            <a:off x="683005" y="5360648"/>
            <a:ext cx="6771085" cy="333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a:buFont typeface="Arial" panose="020B0604020202020204" pitchFamily="34" charset="0"/>
              <a:buChar char="•"/>
            </a:pPr>
            <a:r>
              <a:rPr lang="en-US" b="0" dirty="0" err="1">
                <a:solidFill>
                  <a:schemeClr val="bg1"/>
                </a:solidFill>
              </a:rPr>
              <a:t>ಮಾಸ್ಕ್</a:t>
            </a:r>
            <a:r>
              <a:rPr lang="en-US" b="0" dirty="0">
                <a:solidFill>
                  <a:schemeClr val="bg1"/>
                </a:solidFill>
              </a:rPr>
              <a:t>‌ </a:t>
            </a:r>
            <a:r>
              <a:rPr lang="en-US" b="0" dirty="0" err="1">
                <a:solidFill>
                  <a:schemeClr val="bg1"/>
                </a:solidFill>
              </a:rPr>
              <a:t>ಅನ್ನು</a:t>
            </a:r>
            <a:r>
              <a:rPr lang="en-US" b="0" dirty="0">
                <a:solidFill>
                  <a:schemeClr val="bg1"/>
                </a:solidFill>
              </a:rPr>
              <a:t> </a:t>
            </a:r>
            <a:r>
              <a:rPr lang="en-US" b="0" dirty="0" err="1">
                <a:solidFill>
                  <a:schemeClr val="bg1"/>
                </a:solidFill>
              </a:rPr>
              <a:t>ಈ</a:t>
            </a:r>
            <a:r>
              <a:rPr lang="en-US" b="0" dirty="0">
                <a:solidFill>
                  <a:schemeClr val="bg1"/>
                </a:solidFill>
              </a:rPr>
              <a:t> </a:t>
            </a:r>
            <a:r>
              <a:rPr lang="en-US" b="0" dirty="0" err="1">
                <a:solidFill>
                  <a:schemeClr val="bg1"/>
                </a:solidFill>
              </a:rPr>
              <a:t>ಸಂದರ್ಭದಲ್ಲಿ</a:t>
            </a:r>
            <a:r>
              <a:rPr lang="en-US" b="0" dirty="0">
                <a:solidFill>
                  <a:schemeClr val="bg1"/>
                </a:solidFill>
              </a:rPr>
              <a:t> </a:t>
            </a:r>
            <a:r>
              <a:rPr lang="en-US" b="0" dirty="0" err="1">
                <a:solidFill>
                  <a:schemeClr val="bg1"/>
                </a:solidFill>
              </a:rPr>
              <a:t>ಮಾತ್ರ</a:t>
            </a:r>
            <a:r>
              <a:rPr lang="en-US" b="0" dirty="0">
                <a:solidFill>
                  <a:schemeClr val="bg1"/>
                </a:solidFill>
              </a:rPr>
              <a:t> </a:t>
            </a:r>
            <a:r>
              <a:rPr lang="en-US" b="0" dirty="0" err="1">
                <a:solidFill>
                  <a:schemeClr val="bg1"/>
                </a:solidFill>
              </a:rPr>
              <a:t>ಬಳಸಿ</a:t>
            </a:r>
            <a:r>
              <a:rPr lang="en-US" b="0" dirty="0">
                <a:solidFill>
                  <a:schemeClr val="bg1"/>
                </a:solidFill>
              </a:rPr>
              <a:t>:</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ನಿಮಗೆ</a:t>
            </a:r>
            <a:r>
              <a:rPr lang="en-US" b="0" dirty="0">
                <a:solidFill>
                  <a:schemeClr val="bg1"/>
                </a:solidFill>
              </a:rPr>
              <a:t> </a:t>
            </a:r>
            <a:r>
              <a:rPr lang="en-US" b="0" dirty="0" err="1">
                <a:solidFill>
                  <a:schemeClr val="bg1"/>
                </a:solidFill>
              </a:rPr>
              <a:t>ಜ್ವರ</a:t>
            </a:r>
            <a:r>
              <a:rPr lang="en-US" b="0" dirty="0">
                <a:solidFill>
                  <a:schemeClr val="bg1"/>
                </a:solidFill>
              </a:rPr>
              <a:t>, </a:t>
            </a:r>
            <a:r>
              <a:rPr lang="en-US" b="0" dirty="0" err="1">
                <a:solidFill>
                  <a:schemeClr val="bg1"/>
                </a:solidFill>
              </a:rPr>
              <a:t>ಕೆಮ್ಮು</a:t>
            </a:r>
            <a:r>
              <a:rPr lang="en-US" b="0" dirty="0">
                <a:solidFill>
                  <a:schemeClr val="bg1"/>
                </a:solidFill>
              </a:rPr>
              <a:t> </a:t>
            </a:r>
            <a:r>
              <a:rPr lang="en-US" b="0" dirty="0" err="1">
                <a:solidFill>
                  <a:schemeClr val="bg1"/>
                </a:solidFill>
              </a:rPr>
              <a:t>ಅಥವಾ</a:t>
            </a:r>
            <a:r>
              <a:rPr lang="en-US" b="0" dirty="0">
                <a:solidFill>
                  <a:schemeClr val="bg1"/>
                </a:solidFill>
              </a:rPr>
              <a:t> </a:t>
            </a:r>
            <a:r>
              <a:rPr lang="en-US" b="0" dirty="0" err="1">
                <a:solidFill>
                  <a:schemeClr val="bg1"/>
                </a:solidFill>
              </a:rPr>
              <a:t>ಉಸಿರಾಟದ</a:t>
            </a:r>
            <a:r>
              <a:rPr lang="en-US" b="0" dirty="0">
                <a:solidFill>
                  <a:schemeClr val="bg1"/>
                </a:solidFill>
              </a:rPr>
              <a:t> </a:t>
            </a:r>
            <a:r>
              <a:rPr lang="en-US" b="0" dirty="0" err="1">
                <a:solidFill>
                  <a:schemeClr val="bg1"/>
                </a:solidFill>
              </a:rPr>
              <a:t>ಸಮಸ್ಯೆ</a:t>
            </a:r>
            <a:r>
              <a:rPr lang="en-US" b="0" dirty="0">
                <a:solidFill>
                  <a:schemeClr val="bg1"/>
                </a:solidFill>
              </a:rPr>
              <a:t> </a:t>
            </a:r>
            <a:r>
              <a:rPr lang="en-US" b="0" dirty="0" err="1">
                <a:solidFill>
                  <a:schemeClr val="bg1"/>
                </a:solidFill>
              </a:rPr>
              <a:t>ಇದ್ದಾಗ</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ಆರೋಗ್ಯ</a:t>
            </a:r>
            <a:r>
              <a:rPr lang="en-US" b="0" dirty="0">
                <a:solidFill>
                  <a:schemeClr val="bg1"/>
                </a:solidFill>
              </a:rPr>
              <a:t> </a:t>
            </a:r>
            <a:r>
              <a:rPr lang="en-US" b="0" dirty="0" err="1">
                <a:solidFill>
                  <a:schemeClr val="bg1"/>
                </a:solidFill>
              </a:rPr>
              <a:t>ಸೇವೆ</a:t>
            </a:r>
            <a:r>
              <a:rPr lang="en-US" b="0" dirty="0">
                <a:solidFill>
                  <a:schemeClr val="bg1"/>
                </a:solidFill>
              </a:rPr>
              <a:t> </a:t>
            </a:r>
            <a:r>
              <a:rPr lang="en-US" b="0" dirty="0" err="1">
                <a:solidFill>
                  <a:schemeClr val="bg1"/>
                </a:solidFill>
              </a:rPr>
              <a:t>ಸೌಲಭ್ಯಕ್ಕೆ</a:t>
            </a:r>
            <a:r>
              <a:rPr lang="en-US" b="0" dirty="0">
                <a:solidFill>
                  <a:schemeClr val="bg1"/>
                </a:solidFill>
              </a:rPr>
              <a:t> </a:t>
            </a:r>
            <a:r>
              <a:rPr lang="en-US" b="0" dirty="0" err="1">
                <a:solidFill>
                  <a:schemeClr val="bg1"/>
                </a:solidFill>
              </a:rPr>
              <a:t>ನೀವು</a:t>
            </a:r>
            <a:r>
              <a:rPr lang="en-US" b="0" dirty="0">
                <a:solidFill>
                  <a:schemeClr val="bg1"/>
                </a:solidFill>
              </a:rPr>
              <a:t> </a:t>
            </a:r>
            <a:r>
              <a:rPr lang="en-US" b="0" dirty="0" err="1">
                <a:solidFill>
                  <a:schemeClr val="bg1"/>
                </a:solidFill>
              </a:rPr>
              <a:t>ಭೇಟಿ</a:t>
            </a:r>
            <a:r>
              <a:rPr lang="en-US" b="0" dirty="0">
                <a:solidFill>
                  <a:schemeClr val="bg1"/>
                </a:solidFill>
              </a:rPr>
              <a:t> </a:t>
            </a:r>
            <a:r>
              <a:rPr lang="en-US" b="0" dirty="0" err="1">
                <a:solidFill>
                  <a:schemeClr val="bg1"/>
                </a:solidFill>
              </a:rPr>
              <a:t>ನೀಡುವಾಗ</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ಅನಾರೋಗ್ಯದ</a:t>
            </a:r>
            <a:r>
              <a:rPr lang="en-US" b="0" dirty="0">
                <a:solidFill>
                  <a:schemeClr val="bg1"/>
                </a:solidFill>
              </a:rPr>
              <a:t> </a:t>
            </a:r>
            <a:r>
              <a:rPr lang="en-US" b="0" dirty="0" err="1">
                <a:solidFill>
                  <a:schemeClr val="bg1"/>
                </a:solidFill>
              </a:rPr>
              <a:t>ವ್ಯಕ್ತಿಗೆ</a:t>
            </a:r>
            <a:r>
              <a:rPr lang="en-US" b="0" dirty="0">
                <a:solidFill>
                  <a:schemeClr val="bg1"/>
                </a:solidFill>
              </a:rPr>
              <a:t> </a:t>
            </a:r>
            <a:r>
              <a:rPr lang="en-US" b="0" dirty="0" err="1">
                <a:solidFill>
                  <a:schemeClr val="bg1"/>
                </a:solidFill>
              </a:rPr>
              <a:t>ಆರೈಕೆ</a:t>
            </a:r>
            <a:r>
              <a:rPr lang="en-US" b="0" dirty="0">
                <a:solidFill>
                  <a:schemeClr val="bg1"/>
                </a:solidFill>
              </a:rPr>
              <a:t> </a:t>
            </a:r>
            <a:r>
              <a:rPr lang="en-US" b="0" dirty="0" err="1">
                <a:solidFill>
                  <a:schemeClr val="bg1"/>
                </a:solidFill>
              </a:rPr>
              <a:t>ಮಾಡುವಾಗ</a:t>
            </a:r>
            <a:endParaRPr lang="en-IN" b="0" dirty="0">
              <a:solidFill>
                <a:schemeClr val="bg1"/>
              </a:solidFill>
            </a:endParaRPr>
          </a:p>
          <a:p>
            <a:pPr marL="457200" indent="-457200" algn="l">
              <a:buFont typeface="Arial" panose="020B0604020202020204" pitchFamily="34" charset="0"/>
              <a:buChar char="•"/>
            </a:pPr>
            <a:r>
              <a:rPr lang="en-US" b="0" dirty="0" err="1">
                <a:solidFill>
                  <a:schemeClr val="bg1"/>
                </a:solidFill>
              </a:rPr>
              <a:t>ಸಂಪರ್ಕವನ್ನು</a:t>
            </a:r>
            <a:r>
              <a:rPr lang="en-US" b="0" dirty="0">
                <a:solidFill>
                  <a:schemeClr val="bg1"/>
                </a:solidFill>
              </a:rPr>
              <a:t> </a:t>
            </a:r>
            <a:r>
              <a:rPr lang="en-US" b="0" dirty="0" err="1">
                <a:solidFill>
                  <a:schemeClr val="bg1"/>
                </a:solidFill>
              </a:rPr>
              <a:t>ಪತ್ತೆ</a:t>
            </a:r>
            <a:r>
              <a:rPr lang="en-US" b="0" dirty="0">
                <a:solidFill>
                  <a:schemeClr val="bg1"/>
                </a:solidFill>
              </a:rPr>
              <a:t> </a:t>
            </a:r>
            <a:r>
              <a:rPr lang="en-US" b="0" dirty="0" err="1">
                <a:solidFill>
                  <a:schemeClr val="bg1"/>
                </a:solidFill>
              </a:rPr>
              <a:t>ಮಾಡುವಾಗ</a:t>
            </a:r>
            <a:r>
              <a:rPr lang="en-IN" sz="2800" b="0" dirty="0">
                <a:solidFill>
                  <a:schemeClr val="bg1"/>
                </a:solidFill>
              </a:rPr>
              <a:t> </a:t>
            </a:r>
            <a:endParaRPr sz="2600" b="0" dirty="0">
              <a:ln w="3175">
                <a:noFill/>
              </a:ln>
              <a:solidFill>
                <a:schemeClr val="bg1"/>
              </a:solidFill>
              <a:latin typeface="Arial" panose="020B0604020202020204" pitchFamily="34" charset="0"/>
              <a:cs typeface="Arial" panose="020B0604020202020204" pitchFamily="34" charset="0"/>
            </a:endParaRPr>
          </a:p>
        </p:txBody>
      </p:sp>
      <p:pic>
        <p:nvPicPr>
          <p:cNvPr id="957" name="Image" descr="Image"/>
          <p:cNvPicPr>
            <a:picLocks noChangeAspect="1"/>
          </p:cNvPicPr>
          <p:nvPr/>
        </p:nvPicPr>
        <p:blipFill>
          <a:blip r:embed="rId7"/>
          <a:stretch>
            <a:fillRect/>
          </a:stretch>
        </p:blipFill>
        <p:spPr>
          <a:xfrm>
            <a:off x="645496"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620000"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218213" y="9045560"/>
            <a:ext cx="3633995" cy="3004307"/>
          </a:xfrm>
          <a:prstGeom prst="rect">
            <a:avLst/>
          </a:prstGeom>
          <a:ln w="12700">
            <a:miter lim="400000"/>
          </a:ln>
        </p:spPr>
      </p:pic>
    </p:spTree>
    <p:extLst>
      <p:ext uri="{BB962C8B-B14F-4D97-AF65-F5344CB8AC3E}">
        <p14:creationId xmlns:p14="http://schemas.microsoft.com/office/powerpoint/2010/main" val="191947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4">
                                            <p:bg/>
                                          </p:spTgt>
                                        </p:tgtEl>
                                        <p:attrNameLst>
                                          <p:attrName>style.visibility</p:attrName>
                                        </p:attrNameLst>
                                      </p:cBhvr>
                                      <p:to>
                                        <p:strVal val="visible"/>
                                      </p:to>
                                    </p:set>
                                    <p:animEffect transition="in" filter="fade">
                                      <p:cBhvr>
                                        <p:cTn id="21" dur="500"/>
                                        <p:tgtEl>
                                          <p:spTgt spid="95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4">
                                            <p:txEl>
                                              <p:pRg st="0" end="0"/>
                                            </p:txEl>
                                          </p:spTgt>
                                        </p:tgtEl>
                                        <p:attrNameLst>
                                          <p:attrName>style.visibility</p:attrName>
                                        </p:attrNameLst>
                                      </p:cBhvr>
                                      <p:to>
                                        <p:strVal val="visible"/>
                                      </p:to>
                                    </p:set>
                                    <p:animEffect transition="in" filter="fade">
                                      <p:cBhvr>
                                        <p:cTn id="26" dur="500"/>
                                        <p:tgtEl>
                                          <p:spTgt spid="95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54">
                                            <p:txEl>
                                              <p:pRg st="1" end="1"/>
                                            </p:txEl>
                                          </p:spTgt>
                                        </p:tgtEl>
                                        <p:attrNameLst>
                                          <p:attrName>style.visibility</p:attrName>
                                        </p:attrNameLst>
                                      </p:cBhvr>
                                      <p:to>
                                        <p:strVal val="visible"/>
                                      </p:to>
                                    </p:set>
                                    <p:animEffect transition="in" filter="fade">
                                      <p:cBhvr>
                                        <p:cTn id="31" dur="500"/>
                                        <p:tgtEl>
                                          <p:spTgt spid="95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4">
                                            <p:txEl>
                                              <p:pRg st="2" end="2"/>
                                            </p:txEl>
                                          </p:spTgt>
                                        </p:tgtEl>
                                        <p:attrNameLst>
                                          <p:attrName>style.visibility</p:attrName>
                                        </p:attrNameLst>
                                      </p:cBhvr>
                                      <p:to>
                                        <p:strVal val="visible"/>
                                      </p:to>
                                    </p:set>
                                    <p:animEffect transition="in" filter="fade">
                                      <p:cBhvr>
                                        <p:cTn id="36" dur="500"/>
                                        <p:tgtEl>
                                          <p:spTgt spid="95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54">
                                            <p:txEl>
                                              <p:pRg st="3" end="3"/>
                                            </p:txEl>
                                          </p:spTgt>
                                        </p:tgtEl>
                                        <p:attrNameLst>
                                          <p:attrName>style.visibility</p:attrName>
                                        </p:attrNameLst>
                                      </p:cBhvr>
                                      <p:to>
                                        <p:strVal val="visible"/>
                                      </p:to>
                                    </p:set>
                                    <p:animEffect transition="in" filter="fade">
                                      <p:cBhvr>
                                        <p:cTn id="41" dur="500"/>
                                        <p:tgtEl>
                                          <p:spTgt spid="95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4">
                                            <p:txEl>
                                              <p:pRg st="4" end="4"/>
                                            </p:txEl>
                                          </p:spTgt>
                                        </p:tgtEl>
                                        <p:attrNameLst>
                                          <p:attrName>style.visibility</p:attrName>
                                        </p:attrNameLst>
                                      </p:cBhvr>
                                      <p:to>
                                        <p:strVal val="visible"/>
                                      </p:to>
                                    </p:set>
                                    <p:animEffect transition="in" filter="fade">
                                      <p:cBhvr>
                                        <p:cTn id="46" dur="500"/>
                                        <p:tgtEl>
                                          <p:spTgt spid="954">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59"/>
                                        </p:tgtEl>
                                        <p:attrNameLst>
                                          <p:attrName>style.visibility</p:attrName>
                                        </p:attrNameLst>
                                      </p:cBhvr>
                                      <p:to>
                                        <p:strVal val="visible"/>
                                      </p:to>
                                    </p:set>
                                    <p:animEffect transition="in" filter="fade">
                                      <p:cBhvr>
                                        <p:cTn id="49" dur="500"/>
                                        <p:tgtEl>
                                          <p:spTgt spid="9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52"/>
                                        </p:tgtEl>
                                        <p:attrNameLst>
                                          <p:attrName>style.visibility</p:attrName>
                                        </p:attrNameLst>
                                      </p:cBhvr>
                                      <p:to>
                                        <p:strVal val="visible"/>
                                      </p:to>
                                    </p:set>
                                    <p:animEffect transition="in" filter="fade">
                                      <p:cBhvr>
                                        <p:cTn id="54" dur="500"/>
                                        <p:tgtEl>
                                          <p:spTgt spid="9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5">
                                            <p:bg/>
                                          </p:spTgt>
                                        </p:tgtEl>
                                        <p:attrNameLst>
                                          <p:attrName>style.visibility</p:attrName>
                                        </p:attrNameLst>
                                      </p:cBhvr>
                                      <p:to>
                                        <p:strVal val="visible"/>
                                      </p:to>
                                    </p:set>
                                    <p:animEffect transition="in" filter="fade">
                                      <p:cBhvr>
                                        <p:cTn id="59" dur="500"/>
                                        <p:tgtEl>
                                          <p:spTgt spid="955">
                                            <p:bg/>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5">
                                            <p:txEl>
                                              <p:pRg st="0" end="0"/>
                                            </p:txEl>
                                          </p:spTgt>
                                        </p:tgtEl>
                                        <p:attrNameLst>
                                          <p:attrName>style.visibility</p:attrName>
                                        </p:attrNameLst>
                                      </p:cBhvr>
                                      <p:to>
                                        <p:strVal val="visible"/>
                                      </p:to>
                                    </p:set>
                                    <p:animEffect transition="in" filter="fade">
                                      <p:cBhvr>
                                        <p:cTn id="64" dur="500"/>
                                        <p:tgtEl>
                                          <p:spTgt spid="95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55">
                                            <p:txEl>
                                              <p:pRg st="1" end="1"/>
                                            </p:txEl>
                                          </p:spTgt>
                                        </p:tgtEl>
                                        <p:attrNameLst>
                                          <p:attrName>style.visibility</p:attrName>
                                        </p:attrNameLst>
                                      </p:cBhvr>
                                      <p:to>
                                        <p:strVal val="visible"/>
                                      </p:to>
                                    </p:set>
                                    <p:animEffect transition="in" filter="fade">
                                      <p:cBhvr>
                                        <p:cTn id="69" dur="500"/>
                                        <p:tgtEl>
                                          <p:spTgt spid="95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55">
                                            <p:txEl>
                                              <p:pRg st="2" end="2"/>
                                            </p:txEl>
                                          </p:spTgt>
                                        </p:tgtEl>
                                        <p:attrNameLst>
                                          <p:attrName>style.visibility</p:attrName>
                                        </p:attrNameLst>
                                      </p:cBhvr>
                                      <p:to>
                                        <p:strVal val="visible"/>
                                      </p:to>
                                    </p:set>
                                    <p:animEffect transition="in" filter="fade">
                                      <p:cBhvr>
                                        <p:cTn id="74" dur="500"/>
                                        <p:tgtEl>
                                          <p:spTgt spid="95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5">
                                            <p:txEl>
                                              <p:pRg st="3" end="3"/>
                                            </p:txEl>
                                          </p:spTgt>
                                        </p:tgtEl>
                                        <p:attrNameLst>
                                          <p:attrName>style.visibility</p:attrName>
                                        </p:attrNameLst>
                                      </p:cBhvr>
                                      <p:to>
                                        <p:strVal val="visible"/>
                                      </p:to>
                                    </p:set>
                                    <p:animEffect transition="in" filter="fade">
                                      <p:cBhvr>
                                        <p:cTn id="79" dur="500"/>
                                        <p:tgtEl>
                                          <p:spTgt spid="95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55">
                                            <p:txEl>
                                              <p:pRg st="4" end="4"/>
                                            </p:txEl>
                                          </p:spTgt>
                                        </p:tgtEl>
                                        <p:attrNameLst>
                                          <p:attrName>style.visibility</p:attrName>
                                        </p:attrNameLst>
                                      </p:cBhvr>
                                      <p:to>
                                        <p:strVal val="visible"/>
                                      </p:to>
                                    </p:set>
                                    <p:animEffect transition="in" filter="fade">
                                      <p:cBhvr>
                                        <p:cTn id="84" dur="500"/>
                                        <p:tgtEl>
                                          <p:spTgt spid="95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55">
                                            <p:txEl>
                                              <p:pRg st="5" end="5"/>
                                            </p:txEl>
                                          </p:spTgt>
                                        </p:tgtEl>
                                        <p:attrNameLst>
                                          <p:attrName>style.visibility</p:attrName>
                                        </p:attrNameLst>
                                      </p:cBhvr>
                                      <p:to>
                                        <p:strVal val="visible"/>
                                      </p:to>
                                    </p:set>
                                    <p:animEffect transition="in" filter="fade">
                                      <p:cBhvr>
                                        <p:cTn id="89" dur="500"/>
                                        <p:tgtEl>
                                          <p:spTgt spid="955">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55">
                                            <p:txEl>
                                              <p:pRg st="6" end="6"/>
                                            </p:txEl>
                                          </p:spTgt>
                                        </p:tgtEl>
                                        <p:attrNameLst>
                                          <p:attrName>style.visibility</p:attrName>
                                        </p:attrNameLst>
                                      </p:cBhvr>
                                      <p:to>
                                        <p:strVal val="visible"/>
                                      </p:to>
                                    </p:set>
                                    <p:animEffect transition="in" filter="fade">
                                      <p:cBhvr>
                                        <p:cTn id="94" dur="500"/>
                                        <p:tgtEl>
                                          <p:spTgt spid="955">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53"/>
                                        </p:tgtEl>
                                        <p:attrNameLst>
                                          <p:attrName>style.visibility</p:attrName>
                                        </p:attrNameLst>
                                      </p:cBhvr>
                                      <p:to>
                                        <p:strVal val="visible"/>
                                      </p:to>
                                    </p:set>
                                    <p:animEffect transition="in" filter="fade">
                                      <p:cBhvr>
                                        <p:cTn id="99" dur="500"/>
                                        <p:tgtEl>
                                          <p:spTgt spid="95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56">
                                            <p:bg/>
                                          </p:spTgt>
                                        </p:tgtEl>
                                        <p:attrNameLst>
                                          <p:attrName>style.visibility</p:attrName>
                                        </p:attrNameLst>
                                      </p:cBhvr>
                                      <p:to>
                                        <p:strVal val="visible"/>
                                      </p:to>
                                    </p:set>
                                    <p:animEffect transition="in" filter="fade">
                                      <p:cBhvr>
                                        <p:cTn id="104" dur="500"/>
                                        <p:tgtEl>
                                          <p:spTgt spid="956">
                                            <p:bg/>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56">
                                            <p:txEl>
                                              <p:pRg st="0" end="0"/>
                                            </p:txEl>
                                          </p:spTgt>
                                        </p:tgtEl>
                                        <p:attrNameLst>
                                          <p:attrName>style.visibility</p:attrName>
                                        </p:attrNameLst>
                                      </p:cBhvr>
                                      <p:to>
                                        <p:strVal val="visible"/>
                                      </p:to>
                                    </p:set>
                                    <p:animEffect transition="in" filter="fade">
                                      <p:cBhvr>
                                        <p:cTn id="109" dur="500"/>
                                        <p:tgtEl>
                                          <p:spTgt spid="956">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56">
                                            <p:txEl>
                                              <p:pRg st="1" end="1"/>
                                            </p:txEl>
                                          </p:spTgt>
                                        </p:tgtEl>
                                        <p:attrNameLst>
                                          <p:attrName>style.visibility</p:attrName>
                                        </p:attrNameLst>
                                      </p:cBhvr>
                                      <p:to>
                                        <p:strVal val="visible"/>
                                      </p:to>
                                    </p:set>
                                    <p:animEffect transition="in" filter="fade">
                                      <p:cBhvr>
                                        <p:cTn id="114" dur="500"/>
                                        <p:tgtEl>
                                          <p:spTgt spid="956">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56">
                                            <p:txEl>
                                              <p:pRg st="2" end="2"/>
                                            </p:txEl>
                                          </p:spTgt>
                                        </p:tgtEl>
                                        <p:attrNameLst>
                                          <p:attrName>style.visibility</p:attrName>
                                        </p:attrNameLst>
                                      </p:cBhvr>
                                      <p:to>
                                        <p:strVal val="visible"/>
                                      </p:to>
                                    </p:set>
                                    <p:animEffect transition="in" filter="fade">
                                      <p:cBhvr>
                                        <p:cTn id="119" dur="500"/>
                                        <p:tgtEl>
                                          <p:spTgt spid="956">
                                            <p:txEl>
                                              <p:pRg st="2" end="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56">
                                            <p:txEl>
                                              <p:pRg st="3" end="3"/>
                                            </p:txEl>
                                          </p:spTgt>
                                        </p:tgtEl>
                                        <p:attrNameLst>
                                          <p:attrName>style.visibility</p:attrName>
                                        </p:attrNameLst>
                                      </p:cBhvr>
                                      <p:to>
                                        <p:strVal val="visible"/>
                                      </p:to>
                                    </p:set>
                                    <p:animEffect transition="in" filter="fade">
                                      <p:cBhvr>
                                        <p:cTn id="124" dur="500"/>
                                        <p:tgtEl>
                                          <p:spTgt spid="956">
                                            <p:txEl>
                                              <p:pRg st="3" end="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56">
                                            <p:txEl>
                                              <p:pRg st="4" end="4"/>
                                            </p:txEl>
                                          </p:spTgt>
                                        </p:tgtEl>
                                        <p:attrNameLst>
                                          <p:attrName>style.visibility</p:attrName>
                                        </p:attrNameLst>
                                      </p:cBhvr>
                                      <p:to>
                                        <p:strVal val="visible"/>
                                      </p:to>
                                    </p:set>
                                    <p:animEffect transition="in" filter="fade">
                                      <p:cBhvr>
                                        <p:cTn id="129" dur="500"/>
                                        <p:tgtEl>
                                          <p:spTgt spid="956">
                                            <p:txEl>
                                              <p:pRg st="4" end="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56">
                                            <p:txEl>
                                              <p:pRg st="5" end="5"/>
                                            </p:txEl>
                                          </p:spTgt>
                                        </p:tgtEl>
                                        <p:attrNameLst>
                                          <p:attrName>style.visibility</p:attrName>
                                        </p:attrNameLst>
                                      </p:cBhvr>
                                      <p:to>
                                        <p:strVal val="visible"/>
                                      </p:to>
                                    </p:set>
                                    <p:animEffect transition="in" filter="fade">
                                      <p:cBhvr>
                                        <p:cTn id="134" dur="500"/>
                                        <p:tgtEl>
                                          <p:spTgt spid="956">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56">
                                            <p:txEl>
                                              <p:pRg st="6" end="6"/>
                                            </p:txEl>
                                          </p:spTgt>
                                        </p:tgtEl>
                                        <p:attrNameLst>
                                          <p:attrName>style.visibility</p:attrName>
                                        </p:attrNameLst>
                                      </p:cBhvr>
                                      <p:to>
                                        <p:strVal val="visible"/>
                                      </p:to>
                                    </p:set>
                                    <p:animEffect transition="in" filter="fade">
                                      <p:cBhvr>
                                        <p:cTn id="139" dur="500"/>
                                        <p:tgtEl>
                                          <p:spTgt spid="9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5" grpId="0" uiExpand="1" build="p" bldLvl="2" animBg="1"/>
      <p:bldP spid="953" grpId="0" animBg="1"/>
      <p:bldP spid="956" grpId="0" uiExpand="1" build="p" bldLvl="2" animBg="1"/>
      <p:bldP spid="954"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480690" cy="9413665"/>
            <a:chOff x="764228" y="2325654"/>
            <a:chExt cx="10480690" cy="9413665"/>
          </a:xfrm>
        </p:grpSpPr>
        <p:sp>
          <p:nvSpPr>
            <p:cNvPr id="971" name="Rounded Rectangle"/>
            <p:cNvSpPr/>
            <p:nvPr/>
          </p:nvSpPr>
          <p:spPr>
            <a:xfrm>
              <a:off x="764228" y="4663440"/>
              <a:ext cx="10480690" cy="7075879"/>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3" name="When moving around the  community"/>
          <p:cNvSpPr txBox="1"/>
          <p:nvPr/>
        </p:nvSpPr>
        <p:spPr>
          <a:xfrm>
            <a:off x="1192401" y="4835121"/>
            <a:ext cx="8878884" cy="67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90000"/>
              </a:lnSpc>
              <a:spcBef>
                <a:spcPts val="1200"/>
              </a:spcBef>
              <a:defRPr sz="2800" cap="all"/>
            </a:lvl1pPr>
          </a:lstStyle>
          <a:p>
            <a:r>
              <a:rPr lang="en-US" sz="4000" b="0" dirty="0" err="1"/>
              <a:t>ಸಮುದಾಯದ</a:t>
            </a:r>
            <a:r>
              <a:rPr lang="en-US" sz="4000" b="0" dirty="0"/>
              <a:t> </a:t>
            </a:r>
            <a:r>
              <a:rPr lang="en-US" sz="4000" b="0" dirty="0" err="1"/>
              <a:t>ಸುತ್ತ</a:t>
            </a:r>
            <a:r>
              <a:rPr lang="en-US" sz="4000" b="0" dirty="0"/>
              <a:t> </a:t>
            </a:r>
            <a:r>
              <a:rPr lang="en-US" sz="4000" b="0" dirty="0" err="1"/>
              <a:t>ಚಲಿಸುವಾಗ</a:t>
            </a:r>
            <a:endParaRPr lang="en-IN" sz="4000" b="0" dirty="0"/>
          </a:p>
        </p:txBody>
      </p:sp>
      <p:sp>
        <p:nvSpPr>
          <p:cNvPr id="975" name="Maintain distance of at least 1 meter from people when you are communicating…"/>
          <p:cNvSpPr txBox="1"/>
          <p:nvPr/>
        </p:nvSpPr>
        <p:spPr>
          <a:xfrm>
            <a:off x="1071687" y="5890464"/>
            <a:ext cx="9865773"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a:buFont typeface="Arial" panose="020B0604020202020204" pitchFamily="34" charset="0"/>
              <a:buChar char="•"/>
            </a:pPr>
            <a:r>
              <a:rPr lang="en-US" sz="3200" b="0" dirty="0" err="1"/>
              <a:t>ನೀವು</a:t>
            </a:r>
            <a:r>
              <a:rPr lang="en-US" sz="3200" b="0" dirty="0"/>
              <a:t> </a:t>
            </a:r>
            <a:r>
              <a:rPr lang="en-US" sz="3200" b="0" dirty="0" err="1"/>
              <a:t>ಸಂವಹನ</a:t>
            </a:r>
            <a:r>
              <a:rPr lang="en-US" sz="3200" b="0" dirty="0"/>
              <a:t> </a:t>
            </a:r>
            <a:r>
              <a:rPr lang="en-US" sz="3200" b="0" dirty="0" err="1"/>
              <a:t>ಮಾಡುವಾಗ</a:t>
            </a:r>
            <a:r>
              <a:rPr lang="en-US" sz="3200" b="0" dirty="0"/>
              <a:t> </a:t>
            </a:r>
            <a:r>
              <a:rPr lang="en-US" sz="3200" b="0" dirty="0" err="1"/>
              <a:t>ಜನರಿಂದ</a:t>
            </a:r>
            <a:r>
              <a:rPr lang="en-US" sz="3200" b="0" dirty="0"/>
              <a:t> </a:t>
            </a:r>
            <a:r>
              <a:rPr lang="en-US" sz="3200" b="0" dirty="0" err="1"/>
              <a:t>ಕನಿಷ್ಠ</a:t>
            </a:r>
            <a:r>
              <a:rPr lang="en-US" sz="3200" b="0" dirty="0"/>
              <a:t> 1 </a:t>
            </a:r>
            <a:r>
              <a:rPr lang="en-US" sz="3200" b="0" dirty="0" err="1"/>
              <a:t>ಮೀಟರ್</a:t>
            </a:r>
            <a:r>
              <a:rPr lang="en-US" sz="3200" b="0" dirty="0"/>
              <a:t>‌ </a:t>
            </a:r>
            <a:r>
              <a:rPr lang="en-US" sz="3200" b="0" dirty="0" err="1"/>
              <a:t>ದೂರವನ್ನು</a:t>
            </a:r>
            <a:r>
              <a:rPr lang="en-US" sz="3200" b="0" dirty="0"/>
              <a:t> </a:t>
            </a:r>
            <a:r>
              <a:rPr lang="en-US" sz="3200" b="0" dirty="0" err="1"/>
              <a:t>ನಿರ್ವಹಿಸಿ</a:t>
            </a:r>
            <a:endParaRPr lang="en-IN" sz="3200" b="0" dirty="0"/>
          </a:p>
          <a:p>
            <a:pPr marL="457200" indent="-457200" algn="l">
              <a:buFont typeface="Arial" panose="020B0604020202020204" pitchFamily="34" charset="0"/>
              <a:buChar char="•"/>
            </a:pPr>
            <a:r>
              <a:rPr lang="en-US" sz="3200" b="0" dirty="0" err="1"/>
              <a:t>ನಿಮ್ಮ</a:t>
            </a:r>
            <a:r>
              <a:rPr lang="en-US" sz="3200" b="0" dirty="0"/>
              <a:t> </a:t>
            </a:r>
            <a:r>
              <a:rPr lang="en-US" sz="3200" b="0" dirty="0" err="1"/>
              <a:t>ಮುಖವನ್ನು</a:t>
            </a:r>
            <a:r>
              <a:rPr lang="en-US" sz="3200" b="0" dirty="0"/>
              <a:t> </a:t>
            </a:r>
            <a:r>
              <a:rPr lang="en-US" sz="3200" b="0" dirty="0" err="1"/>
              <a:t>ಕವರ್</a:t>
            </a:r>
            <a:r>
              <a:rPr lang="en-US" sz="3200" b="0" dirty="0"/>
              <a:t> </a:t>
            </a:r>
            <a:r>
              <a:rPr lang="en-US" sz="3200" b="0" dirty="0" err="1"/>
              <a:t>ಮಾಡಲು</a:t>
            </a:r>
            <a:r>
              <a:rPr lang="en-US" sz="3200" b="0" dirty="0"/>
              <a:t> </a:t>
            </a:r>
            <a:r>
              <a:rPr lang="en-US" sz="3200" b="0" dirty="0" err="1"/>
              <a:t>ಮೂರು</a:t>
            </a:r>
            <a:r>
              <a:rPr lang="en-US" sz="3200" b="0" dirty="0"/>
              <a:t> </a:t>
            </a:r>
            <a:r>
              <a:rPr lang="en-US" sz="3200" b="0" dirty="0" err="1"/>
              <a:t>ಪದರಗಳಿರುವ</a:t>
            </a:r>
            <a:r>
              <a:rPr lang="en-US" sz="3200" b="0" dirty="0"/>
              <a:t> </a:t>
            </a:r>
            <a:r>
              <a:rPr lang="en-US" sz="3200" b="0" dirty="0" err="1"/>
              <a:t>ಮಾಸ್ಕ್</a:t>
            </a:r>
            <a:r>
              <a:rPr lang="en-US" sz="3200" b="0" dirty="0"/>
              <a:t> </a:t>
            </a:r>
            <a:r>
              <a:rPr lang="en-US" sz="3200" b="0" dirty="0" err="1"/>
              <a:t>ಬಳಸಿ</a:t>
            </a:r>
            <a:r>
              <a:rPr lang="en-US" sz="3200" b="0" dirty="0"/>
              <a:t>. </a:t>
            </a:r>
            <a:r>
              <a:rPr lang="en-US" sz="3200" b="0" dirty="0" err="1"/>
              <a:t>ಅದನ್ನು</a:t>
            </a:r>
            <a:r>
              <a:rPr lang="en-US" sz="3200" b="0" dirty="0"/>
              <a:t> </a:t>
            </a:r>
            <a:r>
              <a:rPr lang="en-US" sz="3200" b="0" dirty="0" err="1"/>
              <a:t>ಸರಿಯಾಗಿ</a:t>
            </a:r>
            <a:r>
              <a:rPr lang="en-US" sz="3200" b="0" dirty="0"/>
              <a:t> </a:t>
            </a:r>
            <a:r>
              <a:rPr lang="en-US" sz="3200" b="0" dirty="0" err="1"/>
              <a:t>ಧರಿಸಿದೆ</a:t>
            </a:r>
            <a:r>
              <a:rPr lang="en-US" sz="3200" b="0" dirty="0"/>
              <a:t> </a:t>
            </a:r>
            <a:r>
              <a:rPr lang="en-US" sz="3200" b="0" dirty="0" err="1"/>
              <a:t>ಎಂದು</a:t>
            </a:r>
            <a:r>
              <a:rPr lang="en-US" sz="3200" b="0" dirty="0"/>
              <a:t> </a:t>
            </a:r>
            <a:r>
              <a:rPr lang="en-US" sz="3200" b="0" dirty="0" err="1"/>
              <a:t>ಖಚಿತಪಸಿಸಿ</a:t>
            </a:r>
            <a:r>
              <a:rPr lang="en-US" sz="3200" b="0" dirty="0"/>
              <a:t>. (</a:t>
            </a:r>
            <a:r>
              <a:rPr lang="en-US" sz="3200" b="0" dirty="0" err="1"/>
              <a:t>ಸಂಪರ್ಕ</a:t>
            </a:r>
            <a:r>
              <a:rPr lang="en-US" sz="3200" b="0" dirty="0"/>
              <a:t> </a:t>
            </a:r>
            <a:r>
              <a:rPr lang="en-US" sz="3200" b="0" dirty="0" err="1"/>
              <a:t>ಪತ್ತೆ</a:t>
            </a:r>
            <a:r>
              <a:rPr lang="en-US" sz="3200" b="0" dirty="0"/>
              <a:t> </a:t>
            </a:r>
            <a:r>
              <a:rPr lang="en-US" sz="3200" b="0" dirty="0" err="1"/>
              <a:t>ಮಾಡುವಾಗ</a:t>
            </a:r>
            <a:r>
              <a:rPr lang="en-US" sz="3200" b="0" dirty="0"/>
              <a:t>)</a:t>
            </a:r>
            <a:endParaRPr lang="en-IN" sz="3200" b="0" dirty="0"/>
          </a:p>
          <a:p>
            <a:pPr marL="457200" indent="-457200" algn="l">
              <a:buFont typeface="Arial" panose="020B0604020202020204" pitchFamily="34" charset="0"/>
              <a:buChar char="•"/>
            </a:pPr>
            <a:r>
              <a:rPr lang="en-US" sz="3200" b="0" dirty="0" err="1"/>
              <a:t>ಎಲ್ಲಾ</a:t>
            </a:r>
            <a:r>
              <a:rPr lang="en-US" sz="3200" b="0" dirty="0"/>
              <a:t> </a:t>
            </a:r>
            <a:r>
              <a:rPr lang="en-US" sz="3200" b="0" dirty="0" err="1"/>
              <a:t>ಸಮಯಗಳಲ್ಲೂ</a:t>
            </a:r>
            <a:r>
              <a:rPr lang="en-US" sz="3200" b="0" dirty="0"/>
              <a:t> </a:t>
            </a:r>
            <a:r>
              <a:rPr lang="en-US" sz="3200" b="0" dirty="0" err="1"/>
              <a:t>ನಿಮ್ಮ</a:t>
            </a:r>
            <a:r>
              <a:rPr lang="en-US" sz="3200" b="0" dirty="0"/>
              <a:t> </a:t>
            </a:r>
            <a:r>
              <a:rPr lang="en-US" sz="3200" b="0" dirty="0" err="1"/>
              <a:t>ಮುಖವನ್ನು</a:t>
            </a:r>
            <a:r>
              <a:rPr lang="en-US" sz="3200" b="0" dirty="0"/>
              <a:t> </a:t>
            </a:r>
            <a:r>
              <a:rPr lang="en-US" sz="3200" b="0" dirty="0" err="1"/>
              <a:t>ಸ್ಪರ್ಶಿಸುವುದು</a:t>
            </a:r>
            <a:r>
              <a:rPr lang="en-US" sz="3200" b="0" dirty="0"/>
              <a:t> </a:t>
            </a:r>
            <a:r>
              <a:rPr lang="en-US" sz="3200" b="0" dirty="0" err="1"/>
              <a:t>ತಪ್ಪಿಸಿ</a:t>
            </a:r>
            <a:r>
              <a:rPr lang="en-US" sz="3200" b="0" dirty="0"/>
              <a:t> (</a:t>
            </a:r>
            <a:r>
              <a:rPr lang="en-US" sz="3200" b="0" dirty="0" err="1"/>
              <a:t>ಕಣ್ಣುಗಳು</a:t>
            </a:r>
            <a:r>
              <a:rPr lang="en-US" sz="3200" b="0" dirty="0"/>
              <a:t>, </a:t>
            </a:r>
            <a:r>
              <a:rPr lang="en-US" sz="3200" b="0" dirty="0" err="1"/>
              <a:t>ಮೂಗು</a:t>
            </a:r>
            <a:r>
              <a:rPr lang="en-US" sz="3200" b="0" dirty="0"/>
              <a:t>, </a:t>
            </a:r>
            <a:r>
              <a:rPr lang="en-US" sz="3200" b="0" dirty="0" err="1"/>
              <a:t>ಬಾಯಿ</a:t>
            </a:r>
            <a:r>
              <a:rPr lang="en-US" sz="3200" b="0" dirty="0"/>
              <a:t>) </a:t>
            </a:r>
            <a:endParaRPr lang="en-IN" sz="3200" b="0" dirty="0"/>
          </a:p>
          <a:p>
            <a:pPr marL="457200" indent="-457200" algn="l">
              <a:buFont typeface="Arial" panose="020B0604020202020204" pitchFamily="34" charset="0"/>
              <a:buChar char="•"/>
            </a:pPr>
            <a:r>
              <a:rPr lang="en-US" sz="3200" b="0" dirty="0" err="1"/>
              <a:t>ಸಾಬೂನು</a:t>
            </a:r>
            <a:r>
              <a:rPr lang="en-US" sz="3200" b="0" dirty="0"/>
              <a:t> </a:t>
            </a:r>
            <a:r>
              <a:rPr lang="en-US" sz="3200" b="0" dirty="0" err="1"/>
              <a:t>ಮತ್ತು</a:t>
            </a:r>
            <a:r>
              <a:rPr lang="en-US" sz="3200" b="0" dirty="0"/>
              <a:t> </a:t>
            </a:r>
            <a:r>
              <a:rPr lang="en-US" sz="3200" b="0" dirty="0" err="1"/>
              <a:t>ನೀರಿನಿಂದ</a:t>
            </a:r>
            <a:r>
              <a:rPr lang="en-US" sz="3200" b="0" dirty="0"/>
              <a:t> </a:t>
            </a:r>
            <a:r>
              <a:rPr lang="en-US" sz="3200" b="0" dirty="0" err="1"/>
              <a:t>ಆಗಾಗ್ಗೆ</a:t>
            </a:r>
            <a:r>
              <a:rPr lang="en-US" sz="3200" b="0" dirty="0"/>
              <a:t> </a:t>
            </a:r>
            <a:r>
              <a:rPr lang="en-US" sz="3200" b="0" dirty="0" err="1"/>
              <a:t>ನಿಮ್ಮ</a:t>
            </a:r>
            <a:r>
              <a:rPr lang="en-US" sz="3200" b="0" dirty="0"/>
              <a:t> </a:t>
            </a:r>
            <a:r>
              <a:rPr lang="en-US" sz="3200" b="0" dirty="0" err="1"/>
              <a:t>ಕೈಗಳನ್ನು</a:t>
            </a:r>
            <a:r>
              <a:rPr lang="en-US" sz="3200" b="0" dirty="0"/>
              <a:t> </a:t>
            </a:r>
            <a:r>
              <a:rPr lang="en-US" sz="3200" b="0" dirty="0" err="1"/>
              <a:t>ತೊಳೆಯಿರಿ</a:t>
            </a:r>
            <a:r>
              <a:rPr lang="en-US" sz="3200" b="0" dirty="0"/>
              <a:t>, </a:t>
            </a:r>
            <a:r>
              <a:rPr lang="en-US" sz="3200" b="0" dirty="0" err="1"/>
              <a:t>ಅಥವಾ</a:t>
            </a:r>
            <a:r>
              <a:rPr lang="en-US" sz="3200" b="0" dirty="0"/>
              <a:t> </a:t>
            </a:r>
            <a:r>
              <a:rPr lang="en-US" sz="3200" b="0" dirty="0" err="1"/>
              <a:t>ಆಲ್ಕೋಹಾಲ್</a:t>
            </a:r>
            <a:r>
              <a:rPr lang="en-US" sz="3200" b="0" dirty="0"/>
              <a:t> </a:t>
            </a:r>
            <a:r>
              <a:rPr lang="en-US" sz="3200" b="0" dirty="0" err="1"/>
              <a:t>ಇರುವ</a:t>
            </a:r>
            <a:r>
              <a:rPr lang="en-US" sz="3200" b="0" dirty="0"/>
              <a:t> </a:t>
            </a:r>
            <a:r>
              <a:rPr lang="en-US" sz="3200" b="0" dirty="0" err="1"/>
              <a:t>ಕೈ</a:t>
            </a:r>
            <a:r>
              <a:rPr lang="en-US" sz="3200" b="0" dirty="0"/>
              <a:t> </a:t>
            </a:r>
            <a:r>
              <a:rPr lang="en-US" sz="3200" b="0" dirty="0" err="1"/>
              <a:t>ಉಜ್ಜುವ</a:t>
            </a:r>
            <a:r>
              <a:rPr lang="en-US" sz="3200" b="0" dirty="0"/>
              <a:t> </a:t>
            </a:r>
            <a:r>
              <a:rPr lang="en-US" sz="3200" b="0" dirty="0" err="1"/>
              <a:t>ಸ್ಯಾನಿಟೈಸರ್</a:t>
            </a:r>
            <a:r>
              <a:rPr lang="en-US" sz="3200" b="0" dirty="0"/>
              <a:t> </a:t>
            </a:r>
            <a:r>
              <a:rPr lang="en-US" sz="3200" b="0" dirty="0" err="1"/>
              <a:t>ಬಳಸಿ</a:t>
            </a:r>
            <a:endParaRPr lang="en-IN" sz="3200" b="0" dirty="0"/>
          </a:p>
          <a:p>
            <a:pPr marL="457200" indent="-457200" algn="l">
              <a:buFont typeface="Arial" panose="020B0604020202020204" pitchFamily="34" charset="0"/>
              <a:buChar char="•"/>
            </a:pPr>
            <a:r>
              <a:rPr lang="en-US" sz="3200" b="0" dirty="0" err="1"/>
              <a:t>ಸ್ಪರ್ಶಿಸುವುದು</a:t>
            </a:r>
            <a:r>
              <a:rPr lang="en-US" sz="3200" b="0" dirty="0"/>
              <a:t> </a:t>
            </a:r>
            <a:r>
              <a:rPr lang="en-US" sz="3200" b="0" dirty="0" err="1"/>
              <a:t>ಅಥವಾ</a:t>
            </a:r>
            <a:r>
              <a:rPr lang="en-US" sz="3200" b="0" dirty="0"/>
              <a:t> </a:t>
            </a:r>
            <a:r>
              <a:rPr lang="en-US" sz="3200" b="0" dirty="0" err="1"/>
              <a:t>ನೇರವಾದ</a:t>
            </a:r>
            <a:r>
              <a:rPr lang="en-US" sz="3200" b="0" dirty="0"/>
              <a:t> </a:t>
            </a:r>
            <a:r>
              <a:rPr lang="en-US" sz="3200" b="0" dirty="0" err="1"/>
              <a:t>ದೈಹಿಕ</a:t>
            </a:r>
            <a:r>
              <a:rPr lang="en-US" sz="3200" b="0" dirty="0"/>
              <a:t> </a:t>
            </a:r>
            <a:r>
              <a:rPr lang="en-US" sz="3200" b="0" dirty="0" err="1"/>
              <a:t>ಸಂಪರ್ಕ</a:t>
            </a:r>
            <a:r>
              <a:rPr lang="en-US" sz="3200" b="0" dirty="0"/>
              <a:t> </a:t>
            </a:r>
            <a:r>
              <a:rPr lang="en-US" sz="3200" b="0" dirty="0" err="1"/>
              <a:t>ತಪ್ಪಿಸಿ</a:t>
            </a:r>
            <a:endParaRPr lang="en-IN" sz="3200" b="0" dirty="0"/>
          </a:p>
        </p:txBody>
      </p:sp>
      <p:sp>
        <p:nvSpPr>
          <p:cNvPr id="972" name="Rounded Rectangle"/>
          <p:cNvSpPr/>
          <p:nvPr/>
        </p:nvSpPr>
        <p:spPr>
          <a:xfrm>
            <a:off x="12871146" y="4465556"/>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4" name="Immediately on reaching home"/>
          <p:cNvSpPr txBox="1"/>
          <p:nvPr/>
        </p:nvSpPr>
        <p:spPr>
          <a:xfrm>
            <a:off x="13523015" y="4796862"/>
            <a:ext cx="8046861" cy="67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90000"/>
              </a:lnSpc>
              <a:spcBef>
                <a:spcPts val="1200"/>
              </a:spcBef>
              <a:defRPr sz="2800" cap="all">
                <a:solidFill>
                  <a:srgbClr val="FFFFFF"/>
                </a:solidFill>
              </a:defRPr>
            </a:lvl1pPr>
          </a:lstStyle>
          <a:p>
            <a:r>
              <a:rPr lang="en-US" sz="4000" b="0" dirty="0" err="1">
                <a:solidFill>
                  <a:schemeClr val="tx1"/>
                </a:solidFill>
              </a:rPr>
              <a:t>ಮನೆಯನ್ನು</a:t>
            </a:r>
            <a:r>
              <a:rPr lang="en-US" sz="4000" b="0" dirty="0">
                <a:solidFill>
                  <a:schemeClr val="tx1"/>
                </a:solidFill>
              </a:rPr>
              <a:t> </a:t>
            </a:r>
            <a:r>
              <a:rPr lang="en-US" sz="4000" b="0" dirty="0" err="1">
                <a:solidFill>
                  <a:schemeClr val="tx1"/>
                </a:solidFill>
              </a:rPr>
              <a:t>ತಲುಪಿದ</a:t>
            </a:r>
            <a:r>
              <a:rPr lang="en-US" sz="4000" b="0" dirty="0">
                <a:solidFill>
                  <a:schemeClr val="tx1"/>
                </a:solidFill>
              </a:rPr>
              <a:t> </a:t>
            </a:r>
            <a:r>
              <a:rPr lang="en-US" sz="4000" b="0" dirty="0" err="1">
                <a:solidFill>
                  <a:schemeClr val="tx1"/>
                </a:solidFill>
              </a:rPr>
              <a:t>ತಕ್ಷಣ</a:t>
            </a:r>
            <a:endParaRPr lang="en-IN" sz="4000" b="0" dirty="0">
              <a:solidFill>
                <a:schemeClr val="tx1"/>
              </a:solidFill>
            </a:endParaRPr>
          </a:p>
        </p:txBody>
      </p:sp>
      <p:sp>
        <p:nvSpPr>
          <p:cNvPr id="976" name="Carefully remove and dispose off your face mask by soaking in bleach solution and then throwing it in a covered dustbin. (See: MASK MANAGEMENT).…"/>
          <p:cNvSpPr txBox="1"/>
          <p:nvPr/>
        </p:nvSpPr>
        <p:spPr>
          <a:xfrm>
            <a:off x="13103330" y="5785850"/>
            <a:ext cx="10088969" cy="5642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a:buFont typeface="Arial" panose="020B0604020202020204" pitchFamily="34" charset="0"/>
              <a:buChar char="•"/>
            </a:pPr>
            <a:r>
              <a:rPr lang="en-US" b="0" dirty="0" err="1"/>
              <a:t>ನಿಮ್ಮ</a:t>
            </a:r>
            <a:r>
              <a:rPr lang="en-US" b="0" dirty="0"/>
              <a:t> </a:t>
            </a:r>
            <a:r>
              <a:rPr lang="en-US" b="0" dirty="0" err="1"/>
              <a:t>ಮಾಸ್ಕ್</a:t>
            </a:r>
            <a:r>
              <a:rPr lang="en-US" b="0" dirty="0"/>
              <a:t> </a:t>
            </a:r>
            <a:r>
              <a:rPr lang="en-US" b="0" dirty="0" err="1"/>
              <a:t>ಅನ್ನು</a:t>
            </a:r>
            <a:r>
              <a:rPr lang="en-US" b="0" dirty="0"/>
              <a:t> </a:t>
            </a:r>
            <a:r>
              <a:rPr lang="en-US" b="0" dirty="0" err="1"/>
              <a:t>ಜಾಗರೂಕತೆಯಿಂದ</a:t>
            </a:r>
            <a:r>
              <a:rPr lang="en-US" b="0" dirty="0"/>
              <a:t> </a:t>
            </a:r>
            <a:r>
              <a:rPr lang="en-US" b="0" dirty="0" err="1"/>
              <a:t>ತೆಗೆಯಿರಿ</a:t>
            </a:r>
            <a:r>
              <a:rPr lang="en-US" b="0" dirty="0"/>
              <a:t> </a:t>
            </a:r>
            <a:r>
              <a:rPr lang="en-US" b="0" dirty="0" err="1"/>
              <a:t>ಮತ್ತು</a:t>
            </a:r>
            <a:r>
              <a:rPr lang="en-US" b="0" dirty="0"/>
              <a:t> </a:t>
            </a:r>
            <a:r>
              <a:rPr lang="en-US" b="0" dirty="0" err="1"/>
              <a:t>ಬ್ಲೀಚ್</a:t>
            </a:r>
            <a:r>
              <a:rPr lang="en-US" b="0" dirty="0"/>
              <a:t> </a:t>
            </a:r>
            <a:r>
              <a:rPr lang="en-US" b="0" dirty="0" err="1"/>
              <a:t>ದ್ರಾವಣದಲ್ಲಿ</a:t>
            </a:r>
            <a:r>
              <a:rPr lang="en-US" b="0" dirty="0"/>
              <a:t> </a:t>
            </a:r>
            <a:r>
              <a:rPr lang="en-US" b="0" dirty="0" err="1"/>
              <a:t>ಮುಳುಗಿಸಿ</a:t>
            </a:r>
            <a:r>
              <a:rPr lang="en-US" b="0" dirty="0"/>
              <a:t> </a:t>
            </a:r>
            <a:r>
              <a:rPr lang="en-US" b="0" dirty="0" err="1"/>
              <a:t>ಮತ್ತು</a:t>
            </a:r>
            <a:r>
              <a:rPr lang="en-US" b="0" dirty="0"/>
              <a:t> </a:t>
            </a:r>
            <a:r>
              <a:rPr lang="en-US" b="0" dirty="0" err="1"/>
              <a:t>ನಂತರ</a:t>
            </a:r>
            <a:r>
              <a:rPr lang="en-US" b="0" dirty="0"/>
              <a:t> </a:t>
            </a:r>
            <a:r>
              <a:rPr lang="en-US" b="0" dirty="0" err="1"/>
              <a:t>ಅದನ್ನು</a:t>
            </a:r>
            <a:r>
              <a:rPr lang="en-US" b="0" dirty="0"/>
              <a:t> </a:t>
            </a:r>
            <a:r>
              <a:rPr lang="en-US" b="0" dirty="0" err="1"/>
              <a:t>ಮುಚ್ಚಿದ</a:t>
            </a:r>
            <a:r>
              <a:rPr lang="en-US" b="0" dirty="0"/>
              <a:t> </a:t>
            </a:r>
            <a:r>
              <a:rPr lang="en-US" b="0" dirty="0" err="1"/>
              <a:t>ಕಸದಬುಟ್ಟಿಗೆ</a:t>
            </a:r>
            <a:r>
              <a:rPr lang="en-US" b="0" dirty="0"/>
              <a:t> </a:t>
            </a:r>
            <a:r>
              <a:rPr lang="en-US" b="0" dirty="0" err="1"/>
              <a:t>ಎಸೆಯಿರಿ</a:t>
            </a:r>
            <a:r>
              <a:rPr lang="en-US" b="0" dirty="0"/>
              <a:t>. (</a:t>
            </a:r>
            <a:r>
              <a:rPr lang="en-US" b="0" dirty="0" err="1"/>
              <a:t>ಮಾಸ್ಕ್</a:t>
            </a:r>
            <a:r>
              <a:rPr lang="en-US" b="0" dirty="0"/>
              <a:t> </a:t>
            </a:r>
            <a:r>
              <a:rPr lang="en-US" b="0" dirty="0" err="1"/>
              <a:t>ನಿರ್ವಹಣೆ</a:t>
            </a:r>
            <a:r>
              <a:rPr lang="en-US" b="0" dirty="0"/>
              <a:t> </a:t>
            </a:r>
            <a:r>
              <a:rPr lang="en-US" b="0" dirty="0" err="1"/>
              <a:t>ಗಮನಿಸಿ</a:t>
            </a:r>
            <a:r>
              <a:rPr lang="en-US" b="0" dirty="0"/>
              <a:t>)</a:t>
            </a:r>
            <a:endParaRPr lang="en-IN" b="0" dirty="0"/>
          </a:p>
          <a:p>
            <a:pPr marL="457200" indent="-457200" algn="l">
              <a:buFont typeface="Arial" panose="020B0604020202020204" pitchFamily="34" charset="0"/>
              <a:buChar char="•"/>
            </a:pPr>
            <a:r>
              <a:rPr lang="en-US" b="0" dirty="0" err="1"/>
              <a:t>ಬೇರೆ</a:t>
            </a:r>
            <a:r>
              <a:rPr lang="en-US" b="0" dirty="0"/>
              <a:t> </a:t>
            </a:r>
            <a:r>
              <a:rPr lang="en-US" b="0" dirty="0" err="1"/>
              <a:t>ಜಾಗಗಳನ್ನು</a:t>
            </a:r>
            <a:r>
              <a:rPr lang="en-US" b="0" dirty="0"/>
              <a:t> </a:t>
            </a:r>
            <a:r>
              <a:rPr lang="en-US" b="0" dirty="0" err="1"/>
              <a:t>ಸ್ಪರ್ಶಿಸುವ</a:t>
            </a:r>
            <a:r>
              <a:rPr lang="en-US" b="0" dirty="0"/>
              <a:t> </a:t>
            </a:r>
            <a:r>
              <a:rPr lang="en-US" b="0" dirty="0" err="1"/>
              <a:t>ಮೊದಲು</a:t>
            </a:r>
            <a:r>
              <a:rPr lang="en-US" b="0" dirty="0"/>
              <a:t> </a:t>
            </a:r>
            <a:r>
              <a:rPr lang="en-US" b="0" dirty="0" err="1"/>
              <a:t>ನಿಮ್ಮ</a:t>
            </a:r>
            <a:r>
              <a:rPr lang="en-US" b="0" dirty="0"/>
              <a:t> </a:t>
            </a:r>
            <a:r>
              <a:rPr lang="en-US" b="0" dirty="0" err="1"/>
              <a:t>ಕೈಗಳನ್ನು</a:t>
            </a:r>
            <a:r>
              <a:rPr lang="en-US" b="0" dirty="0"/>
              <a:t> </a:t>
            </a:r>
            <a:r>
              <a:rPr lang="en-US" b="0" dirty="0" err="1"/>
              <a:t>ಸಾಬೂನು</a:t>
            </a:r>
            <a:r>
              <a:rPr lang="en-US" b="0" dirty="0"/>
              <a:t> </a:t>
            </a:r>
            <a:r>
              <a:rPr lang="en-US" b="0" dirty="0" err="1"/>
              <a:t>ಮತ್ತು</a:t>
            </a:r>
            <a:r>
              <a:rPr lang="en-US" b="0" dirty="0"/>
              <a:t> </a:t>
            </a:r>
            <a:r>
              <a:rPr lang="en-US" b="0" dirty="0" err="1"/>
              <a:t>ನೀರಿನಿಂದ</a:t>
            </a:r>
            <a:r>
              <a:rPr lang="en-US" b="0" dirty="0"/>
              <a:t> </a:t>
            </a:r>
            <a:r>
              <a:rPr lang="en-US" b="0" dirty="0" err="1"/>
              <a:t>ಅಥವಾ</a:t>
            </a:r>
            <a:r>
              <a:rPr lang="en-US" b="0" dirty="0"/>
              <a:t> </a:t>
            </a:r>
            <a:r>
              <a:rPr lang="en-US" b="0" dirty="0" err="1"/>
              <a:t>ಆಲ್ಕೋಹಾಲ್</a:t>
            </a:r>
            <a:r>
              <a:rPr lang="en-US" b="0" dirty="0"/>
              <a:t> </a:t>
            </a:r>
            <a:r>
              <a:rPr lang="en-US" b="0" dirty="0" err="1"/>
              <a:t>ಇರುವ</a:t>
            </a:r>
            <a:r>
              <a:rPr lang="en-US" b="0" dirty="0"/>
              <a:t> </a:t>
            </a:r>
            <a:r>
              <a:rPr lang="en-US" b="0" dirty="0" err="1"/>
              <a:t>ಹ್ಯಾಂಡ್</a:t>
            </a:r>
            <a:r>
              <a:rPr lang="en-US" b="0" dirty="0"/>
              <a:t> </a:t>
            </a:r>
            <a:r>
              <a:rPr lang="en-US" b="0" dirty="0" err="1"/>
              <a:t>ಸ್ಯಾನಿಟೈಸರ್‌ನಿಂದ</a:t>
            </a:r>
            <a:r>
              <a:rPr lang="en-US" b="0" dirty="0"/>
              <a:t> </a:t>
            </a:r>
            <a:r>
              <a:rPr lang="en-US" b="0" dirty="0" err="1"/>
              <a:t>ತೊಳೆಯಿರಿ</a:t>
            </a:r>
            <a:r>
              <a:rPr lang="en-US" b="0" dirty="0"/>
              <a:t>.</a:t>
            </a:r>
            <a:endParaRPr lang="en-IN" b="0" dirty="0"/>
          </a:p>
          <a:p>
            <a:pPr marL="457200" indent="-457200" algn="l">
              <a:buFont typeface="Arial" panose="020B0604020202020204" pitchFamily="34" charset="0"/>
              <a:buChar char="•"/>
            </a:pPr>
            <a:r>
              <a:rPr lang="en-US" b="0" dirty="0" err="1"/>
              <a:t>ನಿಮ್ಮ</a:t>
            </a:r>
            <a:r>
              <a:rPr lang="en-US" b="0" dirty="0"/>
              <a:t> </a:t>
            </a:r>
            <a:r>
              <a:rPr lang="en-US" b="0" dirty="0" err="1"/>
              <a:t>ಕೈಯಲ್ಲಿರುವ</a:t>
            </a:r>
            <a:r>
              <a:rPr lang="en-US" b="0" dirty="0"/>
              <a:t> </a:t>
            </a:r>
            <a:r>
              <a:rPr lang="en-US" b="0" dirty="0" err="1"/>
              <a:t>ಪಸ್‌F</a:t>
            </a:r>
            <a:r>
              <a:rPr lang="en-US" b="0" dirty="0"/>
              <a:t> </a:t>
            </a:r>
            <a:r>
              <a:rPr lang="en-US" b="0" dirty="0" err="1"/>
              <a:t>ಮತ್ತು</a:t>
            </a:r>
            <a:r>
              <a:rPr lang="en-US" b="0" dirty="0"/>
              <a:t> </a:t>
            </a:r>
            <a:r>
              <a:rPr lang="en-US" b="0" dirty="0" err="1"/>
              <a:t>ಮೊಬೈಲ್</a:t>
            </a:r>
            <a:r>
              <a:rPr lang="en-US" b="0" dirty="0"/>
              <a:t>‌ </a:t>
            </a:r>
            <a:r>
              <a:rPr lang="en-US" b="0" dirty="0" err="1"/>
              <a:t>ಅನ್ನು</a:t>
            </a:r>
            <a:r>
              <a:rPr lang="en-US" b="0" dirty="0"/>
              <a:t> </a:t>
            </a:r>
            <a:r>
              <a:rPr lang="en-US" b="0" dirty="0" err="1"/>
              <a:t>ಮನೆಯಲ್ಲಿ</a:t>
            </a:r>
            <a:r>
              <a:rPr lang="en-US" b="0" dirty="0"/>
              <a:t> </a:t>
            </a:r>
            <a:r>
              <a:rPr lang="en-US" b="0" dirty="0" err="1"/>
              <a:t>ಬಳಸುವ</a:t>
            </a:r>
            <a:r>
              <a:rPr lang="en-US" b="0" dirty="0"/>
              <a:t> </a:t>
            </a:r>
            <a:r>
              <a:rPr lang="en-US" b="0" dirty="0" err="1"/>
              <a:t>ಸೋಂಕು</a:t>
            </a:r>
            <a:r>
              <a:rPr lang="en-US" b="0" dirty="0"/>
              <a:t> </a:t>
            </a:r>
            <a:r>
              <a:rPr lang="en-US" b="0" dirty="0" err="1"/>
              <a:t>ನಿವಾರಕದಿಂದ</a:t>
            </a:r>
            <a:r>
              <a:rPr lang="en-US" b="0" dirty="0"/>
              <a:t> (4 </a:t>
            </a:r>
            <a:r>
              <a:rPr lang="en-US" b="0" dirty="0" err="1"/>
              <a:t>ಕಪ್‌ಗಳ</a:t>
            </a:r>
            <a:r>
              <a:rPr lang="en-US" b="0" dirty="0"/>
              <a:t> </a:t>
            </a:r>
            <a:r>
              <a:rPr lang="en-US" b="0" dirty="0" err="1"/>
              <a:t>ನೀರಿನಲ್ಲಿ</a:t>
            </a:r>
            <a:r>
              <a:rPr lang="en-US" b="0" dirty="0"/>
              <a:t> 4 </a:t>
            </a:r>
            <a:r>
              <a:rPr lang="en-US" b="0" dirty="0" err="1"/>
              <a:t>ಚಮಚಗಳಷ್ಟು</a:t>
            </a:r>
            <a:r>
              <a:rPr lang="en-US" b="0" dirty="0"/>
              <a:t> </a:t>
            </a:r>
            <a:r>
              <a:rPr lang="en-US" b="0" dirty="0" err="1"/>
              <a:t>ಮನೆಬಳಕೆಯ</a:t>
            </a:r>
            <a:r>
              <a:rPr lang="en-US" b="0" dirty="0"/>
              <a:t> </a:t>
            </a:r>
            <a:r>
              <a:rPr lang="en-US" b="0" dirty="0" err="1"/>
              <a:t>ಬ್ಲೀಚ್</a:t>
            </a:r>
            <a:r>
              <a:rPr lang="en-US" b="0" dirty="0"/>
              <a:t>‌) </a:t>
            </a:r>
            <a:r>
              <a:rPr lang="en-US" b="0" dirty="0" err="1"/>
              <a:t>ಒರೆಸಿಕೊಳ್ಳಿ</a:t>
            </a:r>
            <a:r>
              <a:rPr lang="en-US" b="0" dirty="0"/>
              <a:t>.</a:t>
            </a:r>
            <a:endParaRPr lang="en-IN" b="0" dirty="0"/>
          </a:p>
          <a:p>
            <a:pPr marL="457200" indent="-457200" algn="l">
              <a:buFont typeface="Arial" panose="020B0604020202020204" pitchFamily="34" charset="0"/>
              <a:buChar char="•"/>
            </a:pPr>
            <a:r>
              <a:rPr lang="en-US" b="0" dirty="0" err="1"/>
              <a:t>ನಿಮಗೆ</a:t>
            </a:r>
            <a:r>
              <a:rPr lang="en-US" b="0" dirty="0"/>
              <a:t> </a:t>
            </a:r>
            <a:r>
              <a:rPr lang="en-US" b="0" dirty="0" err="1"/>
              <a:t>ಜ್ವರ</a:t>
            </a:r>
            <a:r>
              <a:rPr lang="en-US" b="0" dirty="0"/>
              <a:t>, </a:t>
            </a:r>
            <a:r>
              <a:rPr lang="en-US" b="0" dirty="0" err="1"/>
              <a:t>ಶೀತ</a:t>
            </a:r>
            <a:r>
              <a:rPr lang="en-US" b="0" dirty="0"/>
              <a:t> </a:t>
            </a:r>
            <a:r>
              <a:rPr lang="en-US" b="0" dirty="0" err="1"/>
              <a:t>ಅಥವಾ</a:t>
            </a:r>
            <a:r>
              <a:rPr lang="en-US" b="0" dirty="0"/>
              <a:t> </a:t>
            </a:r>
            <a:r>
              <a:rPr lang="en-US" b="0" dirty="0" err="1"/>
              <a:t>ಉಸಿರಾಡಲು</a:t>
            </a:r>
            <a:r>
              <a:rPr lang="en-US" b="0" dirty="0"/>
              <a:t> </a:t>
            </a:r>
            <a:r>
              <a:rPr lang="en-US" b="0" dirty="0" err="1"/>
              <a:t>ಕಷ್ಟವಾಗುವಂತಹ</a:t>
            </a:r>
            <a:r>
              <a:rPr lang="en-US" b="0" dirty="0"/>
              <a:t> </a:t>
            </a:r>
            <a:r>
              <a:rPr lang="en-US" b="0" dirty="0" err="1"/>
              <a:t>ಯಾವುದೇ</a:t>
            </a:r>
            <a:r>
              <a:rPr lang="en-US" b="0" dirty="0"/>
              <a:t> </a:t>
            </a:r>
            <a:r>
              <a:rPr lang="en-US" b="0" dirty="0" err="1"/>
              <a:t>ರೋಗ</a:t>
            </a:r>
            <a:r>
              <a:rPr lang="en-US" b="0" dirty="0"/>
              <a:t> </a:t>
            </a:r>
            <a:r>
              <a:rPr lang="en-US" b="0" dirty="0" err="1"/>
              <a:t>ಚಿಹ್ನೆಗಳು</a:t>
            </a:r>
            <a:r>
              <a:rPr lang="en-US" b="0" dirty="0"/>
              <a:t> </a:t>
            </a:r>
            <a:r>
              <a:rPr lang="en-US" b="0" dirty="0" err="1"/>
              <a:t>ಕಾಣಿಸಿಕೊಂಡಲ್ಲಿ</a:t>
            </a:r>
            <a:r>
              <a:rPr lang="en-US" b="0" dirty="0"/>
              <a:t> </a:t>
            </a:r>
            <a:r>
              <a:rPr lang="en-US" b="0" dirty="0" err="1"/>
              <a:t>ಸಮೀಪದ</a:t>
            </a:r>
            <a:r>
              <a:rPr lang="en-US" b="0" dirty="0"/>
              <a:t> </a:t>
            </a:r>
            <a:r>
              <a:rPr lang="en-US" b="0" dirty="0" err="1"/>
              <a:t>ಸರ್ಕಾರಿ</a:t>
            </a:r>
            <a:r>
              <a:rPr lang="en-US" b="0" dirty="0"/>
              <a:t> </a:t>
            </a:r>
            <a:r>
              <a:rPr lang="en-US" b="0" dirty="0" err="1"/>
              <a:t>ಸೌಲಭ್ಯ</a:t>
            </a:r>
            <a:r>
              <a:rPr lang="en-US" b="0" dirty="0"/>
              <a:t> </a:t>
            </a:r>
            <a:r>
              <a:rPr lang="en-US" b="0" dirty="0" err="1"/>
              <a:t>ಅಥವಾ</a:t>
            </a:r>
            <a:r>
              <a:rPr lang="en-US" b="0" dirty="0"/>
              <a:t> </a:t>
            </a:r>
            <a:r>
              <a:rPr lang="en-US" b="0" dirty="0" err="1"/>
              <a:t>ಜಿಲ್ಲಾ</a:t>
            </a:r>
            <a:r>
              <a:rPr lang="en-US" b="0" dirty="0"/>
              <a:t> </a:t>
            </a:r>
            <a:r>
              <a:rPr lang="en-US" b="0" dirty="0" err="1"/>
              <a:t>ಮೇಲ್ವಿಚಾರಕ</a:t>
            </a:r>
            <a:r>
              <a:rPr lang="en-US" b="0" dirty="0"/>
              <a:t> </a:t>
            </a:r>
            <a:r>
              <a:rPr lang="en-US" b="0" dirty="0" err="1"/>
              <a:t>ಅಧಿಕಾರಿಗೆ</a:t>
            </a:r>
            <a:r>
              <a:rPr lang="en-US" b="0" dirty="0"/>
              <a:t> </a:t>
            </a:r>
            <a:r>
              <a:rPr lang="en-US" b="0" dirty="0" err="1"/>
              <a:t>ತಕ್ಷಣವೇ</a:t>
            </a:r>
            <a:r>
              <a:rPr lang="en-US" b="0" dirty="0"/>
              <a:t> </a:t>
            </a:r>
            <a:r>
              <a:rPr lang="en-US" b="0" dirty="0" err="1"/>
              <a:t>ತಿಳಿಸಿ</a:t>
            </a:r>
            <a:r>
              <a:rPr lang="en-US" b="0" dirty="0"/>
              <a:t>.</a:t>
            </a:r>
            <a:r>
              <a:rPr lang="en-IN" b="0" dirty="0"/>
              <a:t> </a:t>
            </a:r>
            <a:endParaRPr b="0" dirty="0">
              <a:solidFill>
                <a:sysClr val="windowText" lastClr="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2281469" y="597978"/>
            <a:ext cx="19821062" cy="1596776"/>
            <a:chOff x="2281469" y="597978"/>
            <a:chExt cx="19821062" cy="1596776"/>
          </a:xfrm>
        </p:grpSpPr>
        <p:sp>
          <p:nvSpPr>
            <p:cNvPr id="983" name="Rounded Rectangle"/>
            <p:cNvSpPr/>
            <p:nvPr/>
          </p:nvSpPr>
          <p:spPr>
            <a:xfrm>
              <a:off x="2281469" y="597978"/>
              <a:ext cx="19821062" cy="1596776"/>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2281469" y="885072"/>
              <a:ext cx="1972530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6000" cap="all">
                  <a:solidFill>
                    <a:srgbClr val="002135"/>
                  </a:solidFill>
                </a:defRPr>
              </a:lvl1pPr>
            </a:lstStyle>
            <a:p>
              <a:r>
                <a:rPr lang="en-US" sz="7000" b="0" dirty="0"/>
                <a:t>FLW </a:t>
              </a:r>
              <a:r>
                <a:rPr lang="en-US" sz="7000" b="0" dirty="0" err="1"/>
                <a:t>ಗಳಿಗೆ</a:t>
              </a:r>
              <a:r>
                <a:rPr lang="en-US" sz="7000" b="0" dirty="0"/>
                <a:t> </a:t>
              </a:r>
              <a:r>
                <a:rPr lang="en-US" sz="7000" b="0" dirty="0" err="1"/>
                <a:t>ಮುಂಜಾಗ್ರತೆಗಳು</a:t>
              </a:r>
              <a:r>
                <a:rPr lang="en-US" sz="7000" b="0" dirty="0"/>
                <a:t> </a:t>
              </a:r>
              <a:r>
                <a:rPr lang="en-US" sz="7000" b="0" dirty="0" err="1"/>
                <a:t>ಮತ್ತು</a:t>
              </a:r>
              <a:r>
                <a:rPr lang="en-US" sz="7000" b="0" dirty="0"/>
                <a:t> </a:t>
              </a:r>
              <a:r>
                <a:rPr lang="en-US" sz="7000" b="0" dirty="0" err="1"/>
                <a:t>ಸುರಕ್ಷಾ</a:t>
              </a:r>
              <a:r>
                <a:rPr lang="en-US" sz="7000" b="0" dirty="0"/>
                <a:t> </a:t>
              </a:r>
              <a:r>
                <a:rPr lang="en-US" sz="7000" b="0" dirty="0" err="1"/>
                <a:t>ಕ್ರಮಗಳು</a:t>
              </a:r>
              <a:r>
                <a:rPr lang="en-IN" sz="7000" b="0" dirty="0"/>
                <a:t> </a:t>
              </a:r>
              <a:endParaRPr sz="70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813336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3"/>
                                        </p:tgtEl>
                                        <p:attrNameLst>
                                          <p:attrName>style.visibility</p:attrName>
                                        </p:attrNameLst>
                                      </p:cBhvr>
                                      <p:to>
                                        <p:strVal val="visible"/>
                                      </p:to>
                                    </p:set>
                                    <p:animEffect transition="in" filter="fade">
                                      <p:cBhvr>
                                        <p:cTn id="17" dur="500"/>
                                        <p:tgtEl>
                                          <p:spTgt spid="9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0" end="0"/>
                                            </p:txEl>
                                          </p:spTgt>
                                        </p:tgtEl>
                                        <p:attrNameLst>
                                          <p:attrName>style.visibility</p:attrName>
                                        </p:attrNameLst>
                                      </p:cBhvr>
                                      <p:to>
                                        <p:strVal val="visible"/>
                                      </p:to>
                                    </p:set>
                                    <p:animEffect transition="in" filter="fade">
                                      <p:cBhvr>
                                        <p:cTn id="22" dur="500"/>
                                        <p:tgtEl>
                                          <p:spTgt spid="97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1" end="1"/>
                                            </p:txEl>
                                          </p:spTgt>
                                        </p:tgtEl>
                                        <p:attrNameLst>
                                          <p:attrName>style.visibility</p:attrName>
                                        </p:attrNameLst>
                                      </p:cBhvr>
                                      <p:to>
                                        <p:strVal val="visible"/>
                                      </p:to>
                                    </p:set>
                                    <p:animEffect transition="in" filter="fade">
                                      <p:cBhvr>
                                        <p:cTn id="27" dur="500"/>
                                        <p:tgtEl>
                                          <p:spTgt spid="97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2" end="2"/>
                                            </p:txEl>
                                          </p:spTgt>
                                        </p:tgtEl>
                                        <p:attrNameLst>
                                          <p:attrName>style.visibility</p:attrName>
                                        </p:attrNameLst>
                                      </p:cBhvr>
                                      <p:to>
                                        <p:strVal val="visible"/>
                                      </p:to>
                                    </p:set>
                                    <p:animEffect transition="in" filter="fade">
                                      <p:cBhvr>
                                        <p:cTn id="32" dur="500"/>
                                        <p:tgtEl>
                                          <p:spTgt spid="97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3" end="3"/>
                                            </p:txEl>
                                          </p:spTgt>
                                        </p:tgtEl>
                                        <p:attrNameLst>
                                          <p:attrName>style.visibility</p:attrName>
                                        </p:attrNameLst>
                                      </p:cBhvr>
                                      <p:to>
                                        <p:strVal val="visible"/>
                                      </p:to>
                                    </p:set>
                                    <p:animEffect transition="in" filter="fade">
                                      <p:cBhvr>
                                        <p:cTn id="37" dur="500"/>
                                        <p:tgtEl>
                                          <p:spTgt spid="97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4" end="4"/>
                                            </p:txEl>
                                          </p:spTgt>
                                        </p:tgtEl>
                                        <p:attrNameLst>
                                          <p:attrName>style.visibility</p:attrName>
                                        </p:attrNameLst>
                                      </p:cBhvr>
                                      <p:to>
                                        <p:strVal val="visible"/>
                                      </p:to>
                                    </p:set>
                                    <p:animEffect transition="in" filter="fade">
                                      <p:cBhvr>
                                        <p:cTn id="42" dur="500"/>
                                        <p:tgtEl>
                                          <p:spTgt spid="9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4"/>
                                        </p:tgtEl>
                                        <p:attrNameLst>
                                          <p:attrName>style.visibility</p:attrName>
                                        </p:attrNameLst>
                                      </p:cBhvr>
                                      <p:to>
                                        <p:strVal val="visible"/>
                                      </p:to>
                                    </p:set>
                                    <p:animEffect transition="in" filter="fade">
                                      <p:cBhvr>
                                        <p:cTn id="55" dur="500"/>
                                        <p:tgtEl>
                                          <p:spTgt spid="97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bg/>
                                          </p:spTgt>
                                        </p:tgtEl>
                                        <p:attrNameLst>
                                          <p:attrName>style.visibility</p:attrName>
                                        </p:attrNameLst>
                                      </p:cBhvr>
                                      <p:to>
                                        <p:strVal val="visible"/>
                                      </p:to>
                                    </p:set>
                                    <p:animEffect transition="in" filter="fade">
                                      <p:cBhvr>
                                        <p:cTn id="60" dur="500"/>
                                        <p:tgtEl>
                                          <p:spTgt spid="97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0" end="0"/>
                                            </p:txEl>
                                          </p:spTgt>
                                        </p:tgtEl>
                                        <p:attrNameLst>
                                          <p:attrName>style.visibility</p:attrName>
                                        </p:attrNameLst>
                                      </p:cBhvr>
                                      <p:to>
                                        <p:strVal val="visible"/>
                                      </p:to>
                                    </p:set>
                                    <p:animEffect transition="in" filter="fade">
                                      <p:cBhvr>
                                        <p:cTn id="65" dur="500"/>
                                        <p:tgtEl>
                                          <p:spTgt spid="97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1" end="1"/>
                                            </p:txEl>
                                          </p:spTgt>
                                        </p:tgtEl>
                                        <p:attrNameLst>
                                          <p:attrName>style.visibility</p:attrName>
                                        </p:attrNameLst>
                                      </p:cBhvr>
                                      <p:to>
                                        <p:strVal val="visible"/>
                                      </p:to>
                                    </p:set>
                                    <p:animEffect transition="in" filter="fade">
                                      <p:cBhvr>
                                        <p:cTn id="70" dur="500"/>
                                        <p:tgtEl>
                                          <p:spTgt spid="97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2" end="2"/>
                                            </p:txEl>
                                          </p:spTgt>
                                        </p:tgtEl>
                                        <p:attrNameLst>
                                          <p:attrName>style.visibility</p:attrName>
                                        </p:attrNameLst>
                                      </p:cBhvr>
                                      <p:to>
                                        <p:strVal val="visible"/>
                                      </p:to>
                                    </p:set>
                                    <p:animEffect transition="in" filter="fade">
                                      <p:cBhvr>
                                        <p:cTn id="75" dur="500"/>
                                        <p:tgtEl>
                                          <p:spTgt spid="976">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3" end="3"/>
                                            </p:txEl>
                                          </p:spTgt>
                                        </p:tgtEl>
                                        <p:attrNameLst>
                                          <p:attrName>style.visibility</p:attrName>
                                        </p:attrNameLst>
                                      </p:cBhvr>
                                      <p:to>
                                        <p:strVal val="visible"/>
                                      </p:to>
                                    </p:set>
                                    <p:animEffect transition="in" filter="fade">
                                      <p:cBhvr>
                                        <p:cTn id="80" dur="500"/>
                                        <p:tgtEl>
                                          <p:spTgt spid="9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P spid="975" grpId="0" uiExpand="1" build="p" bldLvl="2"/>
      <p:bldP spid="972" grpId="0" animBg="1"/>
      <p:bldP spid="974"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545161" y="1586702"/>
            <a:ext cx="23209995" cy="1084342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991" name="Group"/>
          <p:cNvGrpSpPr/>
          <p:nvPr/>
        </p:nvGrpSpPr>
        <p:grpSpPr>
          <a:xfrm>
            <a:off x="300010" y="12129298"/>
            <a:ext cx="4576790" cy="1181769"/>
            <a:chOff x="0" y="0"/>
            <a:chExt cx="4601208" cy="995765"/>
          </a:xfrm>
        </p:grpSpPr>
        <p:pic>
          <p:nvPicPr>
            <p:cNvPr id="98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8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8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8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9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 name="Group 1">
            <a:extLst>
              <a:ext uri="{FF2B5EF4-FFF2-40B4-BE49-F238E27FC236}">
                <a16:creationId xmlns:a16="http://schemas.microsoft.com/office/drawing/2014/main" id="{B5378FF8-AFC0-1940-AAAC-673CEE285D61}"/>
              </a:ext>
            </a:extLst>
          </p:cNvPr>
          <p:cNvGrpSpPr/>
          <p:nvPr/>
        </p:nvGrpSpPr>
        <p:grpSpPr>
          <a:xfrm>
            <a:off x="545161" y="462445"/>
            <a:ext cx="5874224" cy="1124257"/>
            <a:chOff x="545161" y="462445"/>
            <a:chExt cx="5874224" cy="1124257"/>
          </a:xfrm>
        </p:grpSpPr>
        <p:sp>
          <p:nvSpPr>
            <p:cNvPr id="992" name="Rounded Rectangle"/>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882674" y="637223"/>
              <a:ext cx="528510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US" b="0" dirty="0" err="1"/>
                <a:t>ಮೌಢ್ಯಗಳು</a:t>
              </a:r>
              <a:r>
                <a:rPr lang="en-US" b="0" dirty="0"/>
                <a:t> &amp; </a:t>
              </a:r>
              <a:r>
                <a:rPr lang="kn-IN" b="0" dirty="0"/>
                <a:t>ಸತ್ಯ</a:t>
              </a:r>
              <a:r>
                <a:rPr lang="en-US" b="0" dirty="0" err="1"/>
                <a:t>ಗಳು</a:t>
              </a:r>
              <a:r>
                <a:rPr lang="en-IN" b="0" dirty="0"/>
                <a:t> </a:t>
              </a:r>
              <a:endParaRPr b="0" dirty="0">
                <a:latin typeface="Arial" panose="020B0604020202020204" pitchFamily="34" charset="0"/>
                <a:cs typeface="Arial" panose="020B0604020202020204" pitchFamily="34" charset="0"/>
              </a:endParaRP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97" name="Statement: With the summers coming up, the Coronavirus will be killed…"/>
          <p:cNvSpPr txBox="1"/>
          <p:nvPr/>
        </p:nvSpPr>
        <p:spPr>
          <a:xfrm>
            <a:off x="1246912" y="2303802"/>
            <a:ext cx="21318107" cy="9335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US" b="0" dirty="0" err="1"/>
              <a:t>ಹೇಳಿಕೆ</a:t>
            </a:r>
            <a:r>
              <a:rPr lang="en-US" b="0" dirty="0"/>
              <a:t>: </a:t>
            </a:r>
            <a:r>
              <a:rPr lang="en-US" b="0" dirty="0" err="1"/>
              <a:t>ಬೇಸಗೆ</a:t>
            </a:r>
            <a:r>
              <a:rPr lang="en-US" b="0" dirty="0"/>
              <a:t> </a:t>
            </a:r>
            <a:r>
              <a:rPr lang="en-US" b="0" dirty="0" err="1"/>
              <a:t>ಬರುತ್ತಿರುವ</a:t>
            </a:r>
            <a:r>
              <a:rPr lang="en-US" b="0" dirty="0"/>
              <a:t> </a:t>
            </a:r>
            <a:r>
              <a:rPr lang="en-US" b="0" dirty="0" err="1"/>
              <a:t>ಹಿನ್ನೆಲೆಯಲ್ಲಿ</a:t>
            </a:r>
            <a:r>
              <a:rPr lang="en-US" b="0" dirty="0"/>
              <a:t> </a:t>
            </a:r>
            <a:r>
              <a:rPr lang="en-US" b="0" dirty="0" err="1"/>
              <a:t>ಕೊರೊನಾ</a:t>
            </a:r>
            <a:r>
              <a:rPr lang="en-US" b="0" dirty="0"/>
              <a:t> </a:t>
            </a:r>
            <a:r>
              <a:rPr lang="en-US" b="0" dirty="0" err="1"/>
              <a:t>ವೈರಸ್</a:t>
            </a:r>
            <a:r>
              <a:rPr lang="en-US" b="0" dirty="0"/>
              <a:t> </a:t>
            </a:r>
            <a:r>
              <a:rPr lang="en-US" b="0" dirty="0" err="1"/>
              <a:t>ಸಾಯುತ್ತದೆ</a:t>
            </a:r>
            <a:endParaRPr lang="en-IN" b="0" dirty="0"/>
          </a:p>
          <a:p>
            <a:pPr algn="l"/>
            <a:r>
              <a:rPr lang="kn-IN" b="0" dirty="0"/>
              <a:t>ಸತ್ಯ</a:t>
            </a:r>
            <a:r>
              <a:rPr lang="en-US" b="0" dirty="0"/>
              <a:t>: </a:t>
            </a:r>
            <a:r>
              <a:rPr lang="en-US" b="0" dirty="0" err="1"/>
              <a:t>ಬಿಸಿ</a:t>
            </a:r>
            <a:r>
              <a:rPr lang="en-US" b="0" dirty="0"/>
              <a:t> </a:t>
            </a:r>
            <a:r>
              <a:rPr lang="en-US" b="0" dirty="0" err="1"/>
              <a:t>ಮತ್ತು</a:t>
            </a:r>
            <a:r>
              <a:rPr lang="en-US" b="0" dirty="0"/>
              <a:t> </a:t>
            </a:r>
            <a:r>
              <a:rPr lang="en-US" b="0" dirty="0" err="1"/>
              <a:t>ತೇವಾಂಶದ</a:t>
            </a:r>
            <a:r>
              <a:rPr lang="en-US" b="0" dirty="0"/>
              <a:t> </a:t>
            </a:r>
            <a:r>
              <a:rPr lang="en-US" b="0" dirty="0" err="1"/>
              <a:t>ಹವಾಗುಣವಿರುವ</a:t>
            </a:r>
            <a:r>
              <a:rPr lang="en-US" b="0" dirty="0"/>
              <a:t> </a:t>
            </a:r>
            <a:r>
              <a:rPr lang="en-US" b="0" dirty="0" err="1"/>
              <a:t>ಪ್ರದೇಶಗಳು</a:t>
            </a:r>
            <a:r>
              <a:rPr lang="en-US" b="0" dirty="0"/>
              <a:t> </a:t>
            </a:r>
            <a:r>
              <a:rPr lang="en-US" b="0" dirty="0" err="1"/>
              <a:t>ಸೇರಿದಂತೆ</a:t>
            </a:r>
            <a:r>
              <a:rPr lang="en-US" b="0" dirty="0"/>
              <a:t> </a:t>
            </a:r>
            <a:r>
              <a:rPr lang="en-US" b="0" dirty="0" err="1"/>
              <a:t>ಕೊವಿಡ್</a:t>
            </a:r>
            <a:r>
              <a:rPr lang="en-US" b="0" dirty="0"/>
              <a:t>‌-19  </a:t>
            </a:r>
            <a:r>
              <a:rPr lang="en-US" b="0" dirty="0" err="1"/>
              <a:t>ಎಲ್ಲಾ</a:t>
            </a:r>
            <a:r>
              <a:rPr lang="en-US" b="0" dirty="0"/>
              <a:t> </a:t>
            </a:r>
            <a:r>
              <a:rPr lang="en-US" b="0" dirty="0" err="1"/>
              <a:t>ಪ್ರದೇಶಗಳಲ್ಲೂ</a:t>
            </a:r>
            <a:r>
              <a:rPr lang="en-US" b="0" dirty="0"/>
              <a:t> </a:t>
            </a:r>
            <a:r>
              <a:rPr lang="en-US" b="0" dirty="0" err="1"/>
              <a:t>ಪತ್ತೆಯಾಗಿದೆ</a:t>
            </a:r>
            <a:r>
              <a:rPr lang="en-US" b="0" dirty="0"/>
              <a:t>. </a:t>
            </a:r>
            <a:r>
              <a:rPr lang="en-US" b="0" dirty="0" err="1"/>
              <a:t>ಕೊವಿಡ್</a:t>
            </a:r>
            <a:r>
              <a:rPr lang="en-US" b="0" dirty="0"/>
              <a:t>‌-19  </a:t>
            </a:r>
            <a:r>
              <a:rPr lang="en-US" b="0" dirty="0" err="1"/>
              <a:t>ನಿಂದ</a:t>
            </a:r>
            <a:r>
              <a:rPr lang="en-US" b="0" dirty="0"/>
              <a:t> </a:t>
            </a:r>
            <a:r>
              <a:rPr lang="en-US" b="0" dirty="0" err="1"/>
              <a:t>ನಿಮ್ಮನ್ನು</a:t>
            </a:r>
            <a:r>
              <a:rPr lang="en-US" b="0" dirty="0"/>
              <a:t> </a:t>
            </a:r>
            <a:r>
              <a:rPr lang="en-US" b="0" dirty="0" err="1"/>
              <a:t>ರಕ್ಷಿಸಿಕೊಳ್ಳುವ</a:t>
            </a:r>
            <a:r>
              <a:rPr lang="en-US" b="0" dirty="0"/>
              <a:t> </a:t>
            </a:r>
            <a:r>
              <a:rPr lang="en-US" b="0" dirty="0" err="1"/>
              <a:t>ಉತ್ತಮ</a:t>
            </a:r>
            <a:r>
              <a:rPr lang="en-US" b="0" dirty="0"/>
              <a:t> </a:t>
            </a:r>
            <a:r>
              <a:rPr lang="en-US" b="0" dirty="0" err="1"/>
              <a:t>ಉಪಾಯವೆಂದರೆ</a:t>
            </a:r>
            <a:r>
              <a:rPr lang="en-US" b="0" dirty="0"/>
              <a:t> </a:t>
            </a:r>
            <a:r>
              <a:rPr lang="en-US" b="0" dirty="0" err="1"/>
              <a:t>ನಿಮ್ಮ</a:t>
            </a:r>
            <a:r>
              <a:rPr lang="en-US" b="0" dirty="0"/>
              <a:t> </a:t>
            </a:r>
            <a:r>
              <a:rPr lang="en-US" b="0" dirty="0" err="1"/>
              <a:t>ಕೈಗಳನ್ನು</a:t>
            </a:r>
            <a:r>
              <a:rPr lang="en-US" b="0" dirty="0"/>
              <a:t> </a:t>
            </a:r>
            <a:r>
              <a:rPr lang="en-US" b="0" dirty="0" err="1"/>
              <a:t>ಸಾಬೂನು</a:t>
            </a:r>
            <a:r>
              <a:rPr lang="en-US" b="0" dirty="0"/>
              <a:t> </a:t>
            </a:r>
            <a:r>
              <a:rPr lang="en-US" b="0" dirty="0" err="1"/>
              <a:t>ಮತ್ತು</a:t>
            </a:r>
            <a:r>
              <a:rPr lang="en-US" b="0" dirty="0"/>
              <a:t> </a:t>
            </a:r>
            <a:r>
              <a:rPr lang="en-US" b="0" dirty="0" err="1"/>
              <a:t>ನೀರಿನಿಂದ</a:t>
            </a:r>
            <a:r>
              <a:rPr lang="en-US" b="0" dirty="0"/>
              <a:t> </a:t>
            </a:r>
            <a:r>
              <a:rPr lang="en-US" b="0" dirty="0" err="1"/>
              <a:t>ಆಗಾಗ್ಗೆ</a:t>
            </a:r>
            <a:r>
              <a:rPr lang="en-US" b="0" dirty="0"/>
              <a:t> </a:t>
            </a:r>
            <a:r>
              <a:rPr lang="en-US" b="0" dirty="0" err="1"/>
              <a:t>ತೊಳೆದುಕೊಳ್ಳುವುದು</a:t>
            </a:r>
            <a:r>
              <a:rPr lang="en-US" b="0" dirty="0"/>
              <a:t>, </a:t>
            </a:r>
            <a:r>
              <a:rPr lang="en-US" b="0" dirty="0" err="1"/>
              <a:t>ನಿಮ್ಮ</a:t>
            </a:r>
            <a:r>
              <a:rPr lang="en-US" b="0" dirty="0"/>
              <a:t> </a:t>
            </a:r>
            <a:r>
              <a:rPr lang="en-US" b="0" dirty="0" err="1"/>
              <a:t>ಕೆಮ್ಮು</a:t>
            </a:r>
            <a:r>
              <a:rPr lang="en-US" b="0" dirty="0"/>
              <a:t> </a:t>
            </a:r>
            <a:r>
              <a:rPr lang="en-US" b="0" dirty="0" err="1"/>
              <a:t>ಮತ್ತು</a:t>
            </a:r>
            <a:r>
              <a:rPr lang="en-US" b="0" dirty="0"/>
              <a:t> </a:t>
            </a:r>
            <a:r>
              <a:rPr lang="en-US" b="0" dirty="0" err="1"/>
              <a:t>ಸೀನನ್ನು</a:t>
            </a:r>
            <a:r>
              <a:rPr lang="en-US" b="0" dirty="0"/>
              <a:t> </a:t>
            </a:r>
            <a:r>
              <a:rPr lang="en-US" b="0" dirty="0" err="1"/>
              <a:t>ಮುಚ್ಚಿಕೊಳ್ಳುವುದು</a:t>
            </a:r>
            <a:r>
              <a:rPr lang="en-US" b="0" dirty="0"/>
              <a:t> </a:t>
            </a:r>
            <a:r>
              <a:rPr lang="en-US" b="0" dirty="0" err="1"/>
              <a:t>ಮತ್ತು</a:t>
            </a:r>
            <a:r>
              <a:rPr lang="en-US" b="0" dirty="0"/>
              <a:t> </a:t>
            </a:r>
            <a:r>
              <a:rPr lang="en-US" b="0" dirty="0" err="1"/>
              <a:t>ಜನಸಂದಣಿ</a:t>
            </a:r>
            <a:r>
              <a:rPr lang="en-US" b="0" dirty="0"/>
              <a:t> </a:t>
            </a:r>
            <a:r>
              <a:rPr lang="en-US" b="0" dirty="0" err="1"/>
              <a:t>ಇರುವ</a:t>
            </a:r>
            <a:r>
              <a:rPr lang="en-US" b="0" dirty="0"/>
              <a:t> </a:t>
            </a:r>
            <a:r>
              <a:rPr lang="en-US" b="0" dirty="0" err="1"/>
              <a:t>ಪ್ರದೇಶಗಳಿಗೆ</a:t>
            </a:r>
            <a:r>
              <a:rPr lang="en-US" b="0" dirty="0"/>
              <a:t> </a:t>
            </a:r>
            <a:r>
              <a:rPr lang="en-US" b="0" dirty="0" err="1"/>
              <a:t>ಹೋಗದೆ</a:t>
            </a:r>
            <a:r>
              <a:rPr lang="en-US" b="0" dirty="0"/>
              <a:t> </a:t>
            </a:r>
            <a:r>
              <a:rPr lang="en-US" b="0" dirty="0" err="1"/>
              <a:t>ಇರುವುದು</a:t>
            </a:r>
            <a:r>
              <a:rPr lang="en-US" b="0" dirty="0"/>
              <a:t>.</a:t>
            </a:r>
            <a:endParaRPr lang="en-IN" b="0" dirty="0"/>
          </a:p>
          <a:p>
            <a:pPr algn="l"/>
            <a:r>
              <a:rPr lang="en-US" b="0" dirty="0"/>
              <a:t> </a:t>
            </a:r>
            <a:endParaRPr lang="en-IN" b="0" dirty="0"/>
          </a:p>
          <a:p>
            <a:pPr algn="l"/>
            <a:r>
              <a:rPr lang="en-US" b="0" dirty="0" err="1"/>
              <a:t>ಹೇಳಿಕೆ</a:t>
            </a:r>
            <a:r>
              <a:rPr lang="en-US" b="0" dirty="0"/>
              <a:t>: </a:t>
            </a:r>
            <a:r>
              <a:rPr lang="en-US" b="0" dirty="0" err="1"/>
              <a:t>ಬಿಸಿನೀರಿನ</a:t>
            </a:r>
            <a:r>
              <a:rPr lang="en-US" b="0" dirty="0"/>
              <a:t> </a:t>
            </a:r>
            <a:r>
              <a:rPr lang="en-US" b="0" dirty="0" err="1"/>
              <a:t>ಸ್ನಾನದಿಂದ</a:t>
            </a:r>
            <a:r>
              <a:rPr lang="en-US" b="0" dirty="0"/>
              <a:t> </a:t>
            </a:r>
            <a:r>
              <a:rPr lang="en-US" b="0" dirty="0" err="1"/>
              <a:t>ವೈರಸ್</a:t>
            </a:r>
            <a:r>
              <a:rPr lang="en-US" b="0" dirty="0"/>
              <a:t> </a:t>
            </a:r>
            <a:r>
              <a:rPr lang="en-US" b="0" dirty="0" err="1"/>
              <a:t>ಸತ್ತು</a:t>
            </a:r>
            <a:r>
              <a:rPr lang="en-US" b="0" dirty="0"/>
              <a:t> </a:t>
            </a:r>
            <a:r>
              <a:rPr lang="en-US" b="0" dirty="0" err="1"/>
              <a:t>ಹೋಗುತ್ತದೆ</a:t>
            </a:r>
            <a:endParaRPr lang="en-IN" b="0" dirty="0"/>
          </a:p>
          <a:p>
            <a:pPr algn="l"/>
            <a:r>
              <a:rPr lang="kn-IN" b="0" dirty="0"/>
              <a:t>ಸತ್ಯ</a:t>
            </a:r>
            <a:r>
              <a:rPr lang="en-US" b="0" dirty="0"/>
              <a:t>: </a:t>
            </a:r>
            <a:r>
              <a:rPr lang="en-US" b="0" dirty="0" err="1"/>
              <a:t>ನಿಮ್ಮ</a:t>
            </a:r>
            <a:r>
              <a:rPr lang="en-US" b="0" dirty="0"/>
              <a:t> </a:t>
            </a:r>
            <a:r>
              <a:rPr lang="en-US" b="0" dirty="0" err="1"/>
              <a:t>ದೇಹದೊಳಗೆ</a:t>
            </a:r>
            <a:r>
              <a:rPr lang="en-US" b="0" dirty="0"/>
              <a:t> 37ºC </a:t>
            </a:r>
            <a:r>
              <a:rPr lang="en-US" b="0" dirty="0" err="1"/>
              <a:t>ಉಷ್ಣತೆ</a:t>
            </a:r>
            <a:r>
              <a:rPr lang="en-US" b="0" dirty="0"/>
              <a:t> </a:t>
            </a:r>
            <a:r>
              <a:rPr lang="en-US" b="0" dirty="0" err="1"/>
              <a:t>ನಿರ್ವಹಣೆ</a:t>
            </a:r>
            <a:r>
              <a:rPr lang="en-US" b="0" dirty="0"/>
              <a:t> </a:t>
            </a:r>
            <a:r>
              <a:rPr lang="en-US" b="0" dirty="0" err="1"/>
              <a:t>ಮಾಡುವಲ್ಲಿ</a:t>
            </a:r>
            <a:r>
              <a:rPr lang="en-US" b="0" dirty="0"/>
              <a:t> </a:t>
            </a:r>
            <a:r>
              <a:rPr lang="en-US" b="0" dirty="0" err="1"/>
              <a:t>ವೈರಸ್</a:t>
            </a:r>
            <a:r>
              <a:rPr lang="en-US" b="0" dirty="0"/>
              <a:t> </a:t>
            </a:r>
            <a:r>
              <a:rPr lang="en-US" b="0" dirty="0" err="1"/>
              <a:t>ಇರುತ್ತದೆ</a:t>
            </a:r>
            <a:r>
              <a:rPr lang="en-US" b="0" dirty="0"/>
              <a:t> </a:t>
            </a:r>
            <a:r>
              <a:rPr lang="en-US" b="0" dirty="0" err="1"/>
              <a:t>ಮತ್ತು</a:t>
            </a:r>
            <a:r>
              <a:rPr lang="en-US" b="0" dirty="0"/>
              <a:t> </a:t>
            </a:r>
            <a:r>
              <a:rPr lang="en-US" b="0" dirty="0" err="1"/>
              <a:t>ನೀವು</a:t>
            </a:r>
            <a:r>
              <a:rPr lang="en-US" b="0" dirty="0"/>
              <a:t> </a:t>
            </a:r>
            <a:r>
              <a:rPr lang="en-US" b="0" dirty="0" err="1"/>
              <a:t>ಮಾಡುವ</a:t>
            </a:r>
            <a:r>
              <a:rPr lang="en-US" b="0" dirty="0"/>
              <a:t> </a:t>
            </a:r>
            <a:r>
              <a:rPr lang="en-US" b="0" dirty="0" err="1"/>
              <a:t>ಬಿಸಿ</a:t>
            </a:r>
            <a:r>
              <a:rPr lang="en-US" b="0" dirty="0"/>
              <a:t> </a:t>
            </a:r>
            <a:r>
              <a:rPr lang="en-US" b="0" dirty="0" err="1"/>
              <a:t>ನೀರು</a:t>
            </a:r>
            <a:r>
              <a:rPr lang="en-US" b="0" dirty="0"/>
              <a:t> </a:t>
            </a:r>
            <a:r>
              <a:rPr lang="en-US" b="0" dirty="0" err="1"/>
              <a:t>ಸ್ನಾನದಿಂದ</a:t>
            </a:r>
            <a:r>
              <a:rPr lang="en-US" b="0" dirty="0"/>
              <a:t> </a:t>
            </a:r>
            <a:r>
              <a:rPr lang="en-US" b="0" dirty="0" err="1"/>
              <a:t>ಏನೂ</a:t>
            </a:r>
            <a:r>
              <a:rPr lang="en-US" b="0" dirty="0"/>
              <a:t> </a:t>
            </a:r>
            <a:r>
              <a:rPr lang="en-US" b="0" dirty="0" err="1"/>
              <a:t>ಪ್ರಯೋಜನವಾಗುವುದಿಲ್ಲ</a:t>
            </a:r>
            <a:r>
              <a:rPr lang="en-US" b="0" dirty="0"/>
              <a:t>. </a:t>
            </a:r>
            <a:endParaRPr lang="en-IN" b="0" dirty="0"/>
          </a:p>
          <a:p>
            <a:pPr algn="l"/>
            <a:r>
              <a:rPr lang="en-US" b="0" dirty="0"/>
              <a:t> </a:t>
            </a:r>
            <a:endParaRPr lang="en-IN" b="0" dirty="0"/>
          </a:p>
          <a:p>
            <a:pPr algn="l"/>
            <a:r>
              <a:rPr lang="kn-IN" b="0" dirty="0"/>
              <a:t>ಸತ್ಯ</a:t>
            </a:r>
            <a:r>
              <a:rPr lang="en-US" b="0" dirty="0"/>
              <a:t>: </a:t>
            </a:r>
            <a:r>
              <a:rPr lang="en-US" b="0" dirty="0" err="1"/>
              <a:t>ನ್ಯುಮೋನಿಯ</a:t>
            </a:r>
            <a:r>
              <a:rPr lang="en-US" b="0" dirty="0"/>
              <a:t> </a:t>
            </a:r>
            <a:r>
              <a:rPr lang="en-US" b="0" dirty="0" err="1"/>
              <a:t>ವ್ಯಾಕ್ಸೀನ್‌ಗಳನ್ನು</a:t>
            </a:r>
            <a:r>
              <a:rPr lang="en-US" b="0" dirty="0"/>
              <a:t> </a:t>
            </a:r>
            <a:r>
              <a:rPr lang="en-US" b="0" dirty="0" err="1"/>
              <a:t>ತೆಗೆದುಕೊಳ್ಳುವುದರಿಂದ</a:t>
            </a:r>
            <a:r>
              <a:rPr lang="en-US" b="0" dirty="0"/>
              <a:t> </a:t>
            </a:r>
            <a:r>
              <a:rPr lang="en-US" b="0" dirty="0" err="1"/>
              <a:t>ನ್ಯುಮೋನಿಯ</a:t>
            </a:r>
            <a:r>
              <a:rPr lang="en-US" b="0" dirty="0"/>
              <a:t> </a:t>
            </a:r>
            <a:r>
              <a:rPr lang="en-US" b="0" dirty="0" err="1"/>
              <a:t>ತರುವ</a:t>
            </a:r>
            <a:r>
              <a:rPr lang="en-US" b="0" dirty="0"/>
              <a:t> </a:t>
            </a:r>
            <a:r>
              <a:rPr lang="en-US" b="0" dirty="0" err="1"/>
              <a:t>ಇತರ</a:t>
            </a:r>
            <a:r>
              <a:rPr lang="en-US" b="0" dirty="0"/>
              <a:t> </a:t>
            </a:r>
            <a:r>
              <a:rPr lang="en-US" b="0" dirty="0" err="1"/>
              <a:t>ರೋಗಾಣುಗಳಿಂದ</a:t>
            </a:r>
            <a:r>
              <a:rPr lang="en-US" b="0" dirty="0"/>
              <a:t> </a:t>
            </a:r>
            <a:r>
              <a:rPr lang="en-US" b="0" dirty="0" err="1"/>
              <a:t>ನಿಮ್ಮನ್ನು</a:t>
            </a:r>
            <a:r>
              <a:rPr lang="en-US" b="0" dirty="0"/>
              <a:t> </a:t>
            </a:r>
            <a:r>
              <a:rPr lang="en-US" b="0" dirty="0" err="1"/>
              <a:t>ರಕ್ಷಿಸಿಕೊಳ್ಳಬಹುದು</a:t>
            </a:r>
            <a:r>
              <a:rPr lang="en-US" b="0" dirty="0"/>
              <a:t>, </a:t>
            </a:r>
            <a:r>
              <a:rPr lang="en-US" b="0" dirty="0" err="1"/>
              <a:t>ನೊವೆಲ್</a:t>
            </a:r>
            <a:r>
              <a:rPr lang="en-US" b="0" dirty="0"/>
              <a:t> </a:t>
            </a:r>
            <a:r>
              <a:rPr lang="en-US" b="0" dirty="0" err="1"/>
              <a:t>ಕೊರೊನಾವೈರಸ್‌ನ</a:t>
            </a:r>
            <a:r>
              <a:rPr lang="en-US" b="0" dirty="0"/>
              <a:t> </a:t>
            </a:r>
            <a:r>
              <a:rPr lang="en-US" b="0" dirty="0" err="1"/>
              <a:t>ವ್ಯಾಕ್ಸೀನ್</a:t>
            </a:r>
            <a:r>
              <a:rPr lang="en-US" b="0" dirty="0"/>
              <a:t> </a:t>
            </a:r>
            <a:r>
              <a:rPr lang="en-US" b="0" dirty="0" err="1"/>
              <a:t>ಇನ್ನೂ</a:t>
            </a:r>
            <a:r>
              <a:rPr lang="en-US" b="0" dirty="0"/>
              <a:t> </a:t>
            </a:r>
            <a:r>
              <a:rPr lang="en-US" b="0" dirty="0" err="1"/>
              <a:t>ಸಿದ್ಧಪಡಿಸಲಾಗುತ್ತಿದೆ</a:t>
            </a:r>
            <a:r>
              <a:rPr lang="en-US" b="0" dirty="0"/>
              <a:t>.</a:t>
            </a:r>
            <a:endParaRPr lang="en-IN" b="0" dirty="0"/>
          </a:p>
          <a:p>
            <a:pPr algn="l"/>
            <a:r>
              <a:rPr lang="en-US" b="0" dirty="0"/>
              <a:t> </a:t>
            </a:r>
            <a:endParaRPr lang="en-IN" b="0" dirty="0"/>
          </a:p>
          <a:p>
            <a:pPr algn="l"/>
            <a:r>
              <a:rPr lang="en-US" b="0" dirty="0" err="1"/>
              <a:t>ಹೇಳಿಕೆ</a:t>
            </a:r>
            <a:r>
              <a:rPr lang="en-US" b="0" dirty="0"/>
              <a:t>: </a:t>
            </a:r>
            <a:r>
              <a:rPr lang="en-US" b="0" dirty="0" err="1"/>
              <a:t>ಆಲ್ಕೋಹಾಲ್</a:t>
            </a:r>
            <a:r>
              <a:rPr lang="en-US" b="0" dirty="0"/>
              <a:t> </a:t>
            </a:r>
            <a:r>
              <a:rPr lang="en-US" b="0" dirty="0" err="1"/>
              <a:t>ಅಥವಾ</a:t>
            </a:r>
            <a:r>
              <a:rPr lang="en-US" b="0" dirty="0"/>
              <a:t> </a:t>
            </a:r>
            <a:r>
              <a:rPr lang="en-US" b="0" dirty="0" err="1"/>
              <a:t>ಸೋಂಕು</a:t>
            </a:r>
            <a:r>
              <a:rPr lang="en-US" b="0" dirty="0"/>
              <a:t> </a:t>
            </a:r>
            <a:r>
              <a:rPr lang="en-US" b="0" dirty="0" err="1"/>
              <a:t>ನಿವಾರಣೆಯನ್ನು</a:t>
            </a:r>
            <a:r>
              <a:rPr lang="en-US" b="0" dirty="0"/>
              <a:t> </a:t>
            </a:r>
            <a:r>
              <a:rPr lang="en-US" b="0" dirty="0" err="1"/>
              <a:t>ನಿಮ್ಮ</a:t>
            </a:r>
            <a:r>
              <a:rPr lang="en-US" b="0" dirty="0"/>
              <a:t> </a:t>
            </a:r>
            <a:r>
              <a:rPr lang="en-US" b="0" dirty="0" err="1"/>
              <a:t>ದೇಹದ</a:t>
            </a:r>
            <a:r>
              <a:rPr lang="en-US" b="0" dirty="0"/>
              <a:t> </a:t>
            </a:r>
            <a:r>
              <a:rPr lang="en-US" b="0" dirty="0" err="1"/>
              <a:t>ಮೇಲೆ</a:t>
            </a:r>
            <a:r>
              <a:rPr lang="en-US" b="0" dirty="0"/>
              <a:t> </a:t>
            </a:r>
            <a:r>
              <a:rPr lang="en-US" b="0" dirty="0" err="1"/>
              <a:t>ಸಿಂಪಡಿಸುವುದರಿಂದ</a:t>
            </a:r>
            <a:r>
              <a:rPr lang="en-US" b="0" dirty="0"/>
              <a:t> </a:t>
            </a:r>
            <a:r>
              <a:rPr lang="en-US" b="0" dirty="0" err="1"/>
              <a:t>ಸೋಂಕು</a:t>
            </a:r>
            <a:r>
              <a:rPr lang="en-US" b="0" dirty="0"/>
              <a:t> </a:t>
            </a:r>
            <a:r>
              <a:rPr lang="en-US" b="0" dirty="0" err="1"/>
              <a:t>ನಿವಾರಿಸಬಹುದು</a:t>
            </a:r>
            <a:endParaRPr lang="en-IN" b="0" dirty="0"/>
          </a:p>
          <a:p>
            <a:pPr algn="l"/>
            <a:r>
              <a:rPr lang="kn-IN" b="0" dirty="0"/>
              <a:t>ಸತ್ಯ</a:t>
            </a:r>
            <a:r>
              <a:rPr lang="en-US" b="0" dirty="0"/>
              <a:t>: </a:t>
            </a:r>
            <a:r>
              <a:rPr lang="en-US" b="0" dirty="0" err="1"/>
              <a:t>ಬಟ್ಟೆಗಳ</a:t>
            </a:r>
            <a:r>
              <a:rPr lang="en-US" b="0" dirty="0"/>
              <a:t> </a:t>
            </a:r>
            <a:r>
              <a:rPr lang="en-US" b="0" dirty="0" err="1"/>
              <a:t>ಮೇಲೆ</a:t>
            </a:r>
            <a:r>
              <a:rPr lang="en-US" b="0" dirty="0"/>
              <a:t> </a:t>
            </a:r>
            <a:r>
              <a:rPr lang="en-US" b="0" dirty="0" err="1"/>
              <a:t>ಆಲ್ಕೋಹಾಲ್</a:t>
            </a:r>
            <a:r>
              <a:rPr lang="en-US" b="0" dirty="0"/>
              <a:t> </a:t>
            </a:r>
            <a:r>
              <a:rPr lang="en-US" b="0" dirty="0" err="1"/>
              <a:t>ಅಥವಾ</a:t>
            </a:r>
            <a:r>
              <a:rPr lang="en-US" b="0" dirty="0"/>
              <a:t> </a:t>
            </a:r>
            <a:r>
              <a:rPr lang="en-US" b="0" dirty="0" err="1"/>
              <a:t>ಸ್ಯಾನಿಟೈಸರ್</a:t>
            </a:r>
            <a:r>
              <a:rPr lang="en-US" b="0" dirty="0"/>
              <a:t> </a:t>
            </a:r>
            <a:r>
              <a:rPr lang="en-US" b="0" dirty="0" err="1"/>
              <a:t>ಅನ್ನು</a:t>
            </a:r>
            <a:r>
              <a:rPr lang="en-US" b="0" dirty="0"/>
              <a:t> </a:t>
            </a:r>
            <a:r>
              <a:rPr lang="en-US" b="0" dirty="0" err="1"/>
              <a:t>ಬಟ್ಟೆಗಳು</a:t>
            </a:r>
            <a:r>
              <a:rPr lang="en-US" b="0" dirty="0"/>
              <a:t> </a:t>
            </a:r>
            <a:r>
              <a:rPr lang="en-US" b="0" dirty="0" err="1"/>
              <a:t>ಮತ್ತು</a:t>
            </a:r>
            <a:r>
              <a:rPr lang="en-US" b="0" dirty="0"/>
              <a:t> </a:t>
            </a:r>
            <a:r>
              <a:rPr lang="en-US" b="0" dirty="0" err="1"/>
              <a:t>ದೇಹದ</a:t>
            </a:r>
            <a:r>
              <a:rPr lang="en-US" b="0" dirty="0"/>
              <a:t> </a:t>
            </a:r>
            <a:r>
              <a:rPr lang="en-US" b="0" dirty="0" err="1"/>
              <a:t>ಮೇಲೆ</a:t>
            </a:r>
            <a:r>
              <a:rPr lang="en-US" b="0" dirty="0"/>
              <a:t> </a:t>
            </a:r>
            <a:r>
              <a:rPr lang="en-US" b="0" dirty="0" err="1"/>
              <a:t>ಸುರಿಯುವುದರಿಂದ</a:t>
            </a:r>
            <a:r>
              <a:rPr lang="en-US" b="0" dirty="0"/>
              <a:t> </a:t>
            </a:r>
            <a:r>
              <a:rPr lang="en-US" b="0" dirty="0" err="1"/>
              <a:t>ಸೋಂಕು</a:t>
            </a:r>
            <a:r>
              <a:rPr lang="en-US" b="0" dirty="0"/>
              <a:t> </a:t>
            </a:r>
            <a:r>
              <a:rPr lang="en-US" b="0" dirty="0" err="1"/>
              <a:t>ತಗಲುವುದರಿಂದ</a:t>
            </a:r>
            <a:r>
              <a:rPr lang="en-US" b="0" dirty="0"/>
              <a:t> </a:t>
            </a:r>
            <a:r>
              <a:rPr lang="en-US" b="0" dirty="0" err="1"/>
              <a:t>ರಕ್ಷಣೆ</a:t>
            </a:r>
            <a:r>
              <a:rPr lang="en-US" b="0" dirty="0"/>
              <a:t> </a:t>
            </a:r>
            <a:r>
              <a:rPr lang="en-US" b="0" dirty="0" err="1"/>
              <a:t>ಸಿಗುವುದಿಲ್ಲ</a:t>
            </a:r>
            <a:r>
              <a:rPr lang="en-US" b="0" dirty="0"/>
              <a:t>. </a:t>
            </a:r>
            <a:r>
              <a:rPr lang="en-US" b="0" dirty="0" err="1"/>
              <a:t>ಮೂಗು</a:t>
            </a:r>
            <a:r>
              <a:rPr lang="en-US" b="0" dirty="0"/>
              <a:t> </a:t>
            </a:r>
            <a:r>
              <a:rPr lang="en-US" b="0" dirty="0" err="1"/>
              <a:t>ಅಥವಾ</a:t>
            </a:r>
            <a:r>
              <a:rPr lang="en-US" b="0" dirty="0"/>
              <a:t> </a:t>
            </a:r>
            <a:r>
              <a:rPr lang="en-US" b="0" dirty="0" err="1"/>
              <a:t>ಬಾಯಿಯ</a:t>
            </a:r>
            <a:r>
              <a:rPr lang="en-US" b="0" dirty="0"/>
              <a:t> </a:t>
            </a:r>
            <a:r>
              <a:rPr lang="en-US" b="0" dirty="0" err="1"/>
              <a:t>ಮೂಲಕ</a:t>
            </a:r>
            <a:r>
              <a:rPr lang="en-US" b="0" dirty="0"/>
              <a:t> </a:t>
            </a:r>
            <a:r>
              <a:rPr lang="en-US" b="0" dirty="0" err="1"/>
              <a:t>ವೈರಸ್</a:t>
            </a:r>
            <a:r>
              <a:rPr lang="en-US" b="0" dirty="0"/>
              <a:t> </a:t>
            </a:r>
            <a:r>
              <a:rPr lang="en-US" b="0" dirty="0" err="1"/>
              <a:t>ದೇಹದ</a:t>
            </a:r>
            <a:r>
              <a:rPr lang="en-US" b="0" dirty="0"/>
              <a:t> </a:t>
            </a:r>
            <a:r>
              <a:rPr lang="en-US" b="0" dirty="0" err="1"/>
              <a:t>ಒಳಗೆ</a:t>
            </a:r>
            <a:r>
              <a:rPr lang="en-US" b="0" dirty="0"/>
              <a:t> </a:t>
            </a:r>
            <a:r>
              <a:rPr lang="en-US" b="0" dirty="0" err="1"/>
              <a:t>ಹೋದಾಗ</a:t>
            </a:r>
            <a:r>
              <a:rPr lang="en-US" b="0" dirty="0"/>
              <a:t> </a:t>
            </a:r>
            <a:r>
              <a:rPr lang="en-US" b="0" dirty="0" err="1"/>
              <a:t>ಸೋಂಕು</a:t>
            </a:r>
            <a:r>
              <a:rPr lang="en-US" b="0" dirty="0"/>
              <a:t> </a:t>
            </a:r>
            <a:r>
              <a:rPr lang="en-US" b="0" dirty="0" err="1"/>
              <a:t>ಹರಡುತ್ತದೆ</a:t>
            </a:r>
            <a:r>
              <a:rPr lang="en-US" b="0" dirty="0"/>
              <a:t>. </a:t>
            </a:r>
            <a:r>
              <a:rPr lang="en-US" b="0" dirty="0" err="1"/>
              <a:t>ಆಲ್ಕೋಹಾಲ್‌ಗಳಿಂದ</a:t>
            </a:r>
            <a:r>
              <a:rPr lang="en-US" b="0" dirty="0"/>
              <a:t> </a:t>
            </a:r>
            <a:r>
              <a:rPr lang="en-US" b="0" dirty="0" err="1"/>
              <a:t>ಕೈಗಳನ್ನು</a:t>
            </a:r>
            <a:r>
              <a:rPr lang="en-US" b="0" dirty="0"/>
              <a:t> </a:t>
            </a:r>
            <a:r>
              <a:rPr lang="en-US" b="0" dirty="0" err="1"/>
              <a:t>ಸ್ವಚ್ಛಗೊಳಿಸುವುದು</a:t>
            </a:r>
            <a:r>
              <a:rPr lang="en-US" b="0" dirty="0"/>
              <a:t> </a:t>
            </a:r>
            <a:r>
              <a:rPr lang="en-US" b="0" dirty="0" err="1"/>
              <a:t>ಮತ್ತು</a:t>
            </a:r>
            <a:r>
              <a:rPr lang="en-US" b="0" dirty="0"/>
              <a:t> </a:t>
            </a:r>
            <a:r>
              <a:rPr lang="en-US" b="0" dirty="0" err="1"/>
              <a:t>ಒರೆಸುವುದು</a:t>
            </a:r>
            <a:r>
              <a:rPr lang="en-US" b="0" dirty="0"/>
              <a:t> </a:t>
            </a:r>
            <a:r>
              <a:rPr lang="en-US" b="0" dirty="0" err="1"/>
              <a:t>ಸೋಂಕು</a:t>
            </a:r>
            <a:r>
              <a:rPr lang="en-US" b="0" dirty="0"/>
              <a:t> </a:t>
            </a:r>
            <a:r>
              <a:rPr lang="en-US" b="0" dirty="0" err="1"/>
              <a:t>ತಗಲಿದ</a:t>
            </a:r>
            <a:r>
              <a:rPr lang="en-US" b="0" dirty="0"/>
              <a:t> </a:t>
            </a:r>
            <a:r>
              <a:rPr lang="en-US" b="0" dirty="0" err="1"/>
              <a:t>ಕೈಗಳ</a:t>
            </a:r>
            <a:r>
              <a:rPr lang="en-US" b="0" dirty="0"/>
              <a:t> </a:t>
            </a:r>
            <a:r>
              <a:rPr lang="en-US" b="0" dirty="0" err="1"/>
              <a:t>ಮೂಲಕ</a:t>
            </a:r>
            <a:r>
              <a:rPr lang="en-US" b="0" dirty="0"/>
              <a:t> </a:t>
            </a:r>
            <a:r>
              <a:rPr lang="en-US" b="0" dirty="0" err="1"/>
              <a:t>ನೀವು</a:t>
            </a:r>
            <a:r>
              <a:rPr lang="en-US" b="0" dirty="0"/>
              <a:t> </a:t>
            </a:r>
            <a:r>
              <a:rPr lang="en-US" b="0" dirty="0" err="1"/>
              <a:t>ಬಾಯಿಯನ್ನು</a:t>
            </a:r>
            <a:r>
              <a:rPr lang="en-US" b="0" dirty="0"/>
              <a:t> </a:t>
            </a:r>
            <a:r>
              <a:rPr lang="en-US" b="0" dirty="0" err="1"/>
              <a:t>ಸ್ಪರ್ಶಿಸುವುದು</a:t>
            </a:r>
            <a:r>
              <a:rPr lang="en-US" b="0" dirty="0"/>
              <a:t> </a:t>
            </a:r>
            <a:r>
              <a:rPr lang="en-US" b="0" dirty="0" err="1"/>
              <a:t>ಅಥವಾ</a:t>
            </a:r>
            <a:r>
              <a:rPr lang="en-US" b="0" dirty="0"/>
              <a:t> </a:t>
            </a:r>
            <a:r>
              <a:rPr lang="en-US" b="0" dirty="0" err="1"/>
              <a:t>ಆಹಾರವನ್ನು</a:t>
            </a:r>
            <a:r>
              <a:rPr lang="en-US" b="0" dirty="0"/>
              <a:t> </a:t>
            </a:r>
            <a:r>
              <a:rPr lang="en-US" b="0" dirty="0" err="1"/>
              <a:t>ಸೇವಿಸುವಾಗ</a:t>
            </a:r>
            <a:r>
              <a:rPr lang="en-US" b="0" dirty="0"/>
              <a:t> </a:t>
            </a:r>
            <a:r>
              <a:rPr lang="en-US" b="0" dirty="0" err="1"/>
              <a:t>ರೋಗಾಣು</a:t>
            </a:r>
            <a:r>
              <a:rPr lang="en-US" b="0" dirty="0"/>
              <a:t> </a:t>
            </a:r>
            <a:r>
              <a:rPr lang="en-US" b="0" dirty="0" err="1"/>
              <a:t>ನಿಮ್ಮ</a:t>
            </a:r>
            <a:r>
              <a:rPr lang="en-US" b="0" dirty="0"/>
              <a:t> </a:t>
            </a:r>
            <a:r>
              <a:rPr lang="en-US" b="0" dirty="0" err="1"/>
              <a:t>ದೇಹವನ್ನು</a:t>
            </a:r>
            <a:r>
              <a:rPr lang="en-US" b="0" dirty="0"/>
              <a:t> </a:t>
            </a:r>
            <a:r>
              <a:rPr lang="en-US" b="0" dirty="0" err="1"/>
              <a:t>ಪ್ರವೇಶಿಸುವುದನ್ನು</a:t>
            </a:r>
            <a:r>
              <a:rPr lang="en-US" b="0" dirty="0"/>
              <a:t> </a:t>
            </a:r>
            <a:r>
              <a:rPr lang="en-US" b="0" dirty="0" err="1"/>
              <a:t>ತಪ್ಪಿಸುತ್ತದೆ</a:t>
            </a:r>
            <a:r>
              <a:rPr lang="en-US" b="0" dirty="0"/>
              <a:t>.</a:t>
            </a:r>
            <a:endParaRPr lang="en-IN" b="0" dirty="0"/>
          </a:p>
          <a:p>
            <a:pPr algn="l"/>
            <a:r>
              <a:rPr lang="en-US" b="0" dirty="0"/>
              <a:t> </a:t>
            </a:r>
            <a:endParaRPr lang="en-IN" b="0" dirty="0"/>
          </a:p>
          <a:p>
            <a:pPr algn="l"/>
            <a:r>
              <a:rPr lang="en-US" b="0" dirty="0" err="1"/>
              <a:t>ಹೇಳಿಕೆ</a:t>
            </a:r>
            <a:r>
              <a:rPr lang="en-US" b="0" dirty="0"/>
              <a:t>: </a:t>
            </a:r>
            <a:r>
              <a:rPr lang="en-US" b="0" dirty="0" err="1"/>
              <a:t>ಸಲೈನ್‌ನಿಂದ</a:t>
            </a:r>
            <a:r>
              <a:rPr lang="en-US" b="0" dirty="0"/>
              <a:t> </a:t>
            </a:r>
            <a:r>
              <a:rPr lang="en-US" b="0" dirty="0" err="1"/>
              <a:t>ನಿಯಮಿತವಾಗಿ</a:t>
            </a:r>
            <a:r>
              <a:rPr lang="en-US" b="0" dirty="0"/>
              <a:t> </a:t>
            </a:r>
            <a:r>
              <a:rPr lang="en-US" b="0" dirty="0" err="1"/>
              <a:t>ಮೂಗನ್ನು</a:t>
            </a:r>
            <a:r>
              <a:rPr lang="en-US" b="0" dirty="0"/>
              <a:t> </a:t>
            </a:r>
            <a:r>
              <a:rPr lang="en-US" b="0" dirty="0" err="1"/>
              <a:t>ತೊಳೆಯುವುದರಿಂದ</a:t>
            </a:r>
            <a:r>
              <a:rPr lang="en-US" b="0" dirty="0"/>
              <a:t> </a:t>
            </a:r>
            <a:r>
              <a:rPr lang="en-US" b="0" dirty="0" err="1"/>
              <a:t>ಸೋಂಕನ್ನು</a:t>
            </a:r>
            <a:r>
              <a:rPr lang="en-US" b="0" dirty="0"/>
              <a:t> </a:t>
            </a:r>
            <a:r>
              <a:rPr lang="en-US" b="0" dirty="0" err="1"/>
              <a:t>ನಿವಾರಿಸಬಹುದು</a:t>
            </a:r>
            <a:endParaRPr lang="en-IN" b="0" dirty="0"/>
          </a:p>
          <a:p>
            <a:pPr algn="l"/>
            <a:r>
              <a:rPr lang="kn-IN" b="0" dirty="0"/>
              <a:t>ಸತ್ಯ</a:t>
            </a:r>
            <a:r>
              <a:rPr lang="en-US" b="0" dirty="0"/>
              <a:t>: </a:t>
            </a:r>
            <a:r>
              <a:rPr lang="en-US" b="0" dirty="0" err="1"/>
              <a:t>ಸೆಲೈನ್‌ನಲ್ಲಿ</a:t>
            </a:r>
            <a:r>
              <a:rPr lang="en-US" b="0" dirty="0"/>
              <a:t> </a:t>
            </a:r>
            <a:r>
              <a:rPr lang="en-US" b="0" dirty="0" err="1"/>
              <a:t>ಮೂಗನ್ನು</a:t>
            </a:r>
            <a:r>
              <a:rPr lang="en-US" b="0" dirty="0"/>
              <a:t> </a:t>
            </a:r>
            <a:r>
              <a:rPr lang="en-US" b="0" dirty="0" err="1"/>
              <a:t>ತೊಳೆಯುವುದರಿಂದ</a:t>
            </a:r>
            <a:r>
              <a:rPr lang="en-US" b="0" dirty="0"/>
              <a:t> </a:t>
            </a:r>
            <a:r>
              <a:rPr lang="en-US" b="0" dirty="0" err="1"/>
              <a:t>ಕೆಲವು</a:t>
            </a:r>
            <a:r>
              <a:rPr lang="en-US" b="0" dirty="0"/>
              <a:t> </a:t>
            </a:r>
            <a:r>
              <a:rPr lang="en-US" b="0" dirty="0" err="1"/>
              <a:t>ಪ್ರಕರಣಗಳಲ್ಲಿ</a:t>
            </a:r>
            <a:r>
              <a:rPr lang="en-US" b="0" dirty="0"/>
              <a:t> </a:t>
            </a:r>
            <a:r>
              <a:rPr lang="en-US" b="0" dirty="0" err="1"/>
              <a:t>ಸಾಮಾನ್ಯ</a:t>
            </a:r>
            <a:r>
              <a:rPr lang="en-US" b="0" dirty="0"/>
              <a:t> </a:t>
            </a:r>
            <a:r>
              <a:rPr lang="en-US" b="0" dirty="0" err="1"/>
              <a:t>ಶೀತವನ್ನು</a:t>
            </a:r>
            <a:r>
              <a:rPr lang="en-US" b="0" dirty="0"/>
              <a:t> </a:t>
            </a:r>
            <a:r>
              <a:rPr lang="en-US" b="0" dirty="0" err="1"/>
              <a:t>ತಡೆಯಲು</a:t>
            </a:r>
            <a:r>
              <a:rPr lang="en-US" b="0" dirty="0"/>
              <a:t> </a:t>
            </a:r>
            <a:r>
              <a:rPr lang="en-US" b="0" dirty="0" err="1"/>
              <a:t>ಸಾಧ್ಯವಾಗಿದೆ</a:t>
            </a:r>
            <a:r>
              <a:rPr lang="en-US" b="0" dirty="0"/>
              <a:t>. </a:t>
            </a:r>
            <a:r>
              <a:rPr lang="en-US" b="0" dirty="0" err="1"/>
              <a:t>ಆದರೆ</a:t>
            </a:r>
            <a:r>
              <a:rPr lang="en-US" b="0" dirty="0"/>
              <a:t> </a:t>
            </a:r>
            <a:r>
              <a:rPr lang="en-US" b="0" dirty="0" err="1"/>
              <a:t>ಅದು</a:t>
            </a:r>
            <a:r>
              <a:rPr lang="en-US" b="0" dirty="0"/>
              <a:t> </a:t>
            </a:r>
            <a:r>
              <a:rPr lang="en-US" b="0" dirty="0" err="1"/>
              <a:t>ನೊವೆಲ್</a:t>
            </a:r>
            <a:r>
              <a:rPr lang="en-US" b="0" dirty="0"/>
              <a:t> </a:t>
            </a:r>
            <a:r>
              <a:rPr lang="en-US" b="0" dirty="0" err="1"/>
              <a:t>ಕೊರೊನಾವೈರಸ್</a:t>
            </a:r>
            <a:r>
              <a:rPr lang="en-US" b="0" dirty="0"/>
              <a:t> </a:t>
            </a:r>
            <a:r>
              <a:rPr lang="en-US" b="0" dirty="0" err="1"/>
              <a:t>ಸೋಂಕು</a:t>
            </a:r>
            <a:r>
              <a:rPr lang="en-US" b="0" dirty="0"/>
              <a:t> </a:t>
            </a:r>
            <a:r>
              <a:rPr lang="en-US" b="0" dirty="0" err="1"/>
              <a:t>ತಡೆಯಲು</a:t>
            </a:r>
            <a:r>
              <a:rPr lang="en-US" b="0" dirty="0"/>
              <a:t> </a:t>
            </a:r>
            <a:r>
              <a:rPr lang="en-US" b="0" dirty="0" err="1"/>
              <a:t>ಪರಿಣಾಮಕಾರಿ</a:t>
            </a:r>
            <a:r>
              <a:rPr lang="en-US" b="0" dirty="0"/>
              <a:t> </a:t>
            </a:r>
            <a:r>
              <a:rPr lang="en-US" b="0" dirty="0" err="1"/>
              <a:t>ಎಂದು</a:t>
            </a:r>
            <a:r>
              <a:rPr lang="en-US" b="0" dirty="0"/>
              <a:t> </a:t>
            </a:r>
            <a:r>
              <a:rPr lang="en-US" b="0" dirty="0" err="1"/>
              <a:t>ಹೇಳುವುದಕ್ಕೆ</a:t>
            </a:r>
            <a:r>
              <a:rPr lang="en-US" b="0" dirty="0"/>
              <a:t> </a:t>
            </a:r>
            <a:r>
              <a:rPr lang="en-US" b="0" dirty="0" err="1"/>
              <a:t>ಸಾಕ್ಷ್ಯಗಳಿಲ್ಲ</a:t>
            </a:r>
            <a:r>
              <a:rPr lang="en-US" b="0" dirty="0"/>
              <a:t>.</a:t>
            </a:r>
            <a:endParaRPr lang="en-IN" b="0" dirty="0"/>
          </a:p>
        </p:txBody>
      </p:sp>
    </p:spTree>
    <p:extLst>
      <p:ext uri="{BB962C8B-B14F-4D97-AF65-F5344CB8AC3E}">
        <p14:creationId xmlns:p14="http://schemas.microsoft.com/office/powerpoint/2010/main" val="2496894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7">
                                            <p:bg/>
                                          </p:spTgt>
                                        </p:tgtEl>
                                        <p:attrNameLst>
                                          <p:attrName>style.visibility</p:attrName>
                                        </p:attrNameLst>
                                      </p:cBhvr>
                                      <p:to>
                                        <p:strVal val="visible"/>
                                      </p:to>
                                    </p:set>
                                    <p:animEffect transition="in" filter="fade">
                                      <p:cBhvr>
                                        <p:cTn id="15" dur="500"/>
                                        <p:tgtEl>
                                          <p:spTgt spid="99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7">
                                            <p:txEl>
                                              <p:pRg st="0" end="0"/>
                                            </p:txEl>
                                          </p:spTgt>
                                        </p:tgtEl>
                                        <p:attrNameLst>
                                          <p:attrName>style.visibility</p:attrName>
                                        </p:attrNameLst>
                                      </p:cBhvr>
                                      <p:to>
                                        <p:strVal val="visible"/>
                                      </p:to>
                                    </p:set>
                                    <p:animEffect transition="in" filter="fade">
                                      <p:cBhvr>
                                        <p:cTn id="20" dur="500"/>
                                        <p:tgtEl>
                                          <p:spTgt spid="99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7">
                                            <p:txEl>
                                              <p:pRg st="1" end="1"/>
                                            </p:txEl>
                                          </p:spTgt>
                                        </p:tgtEl>
                                        <p:attrNameLst>
                                          <p:attrName>style.visibility</p:attrName>
                                        </p:attrNameLst>
                                      </p:cBhvr>
                                      <p:to>
                                        <p:strVal val="visible"/>
                                      </p:to>
                                    </p:set>
                                    <p:animEffect transition="in" filter="fade">
                                      <p:cBhvr>
                                        <p:cTn id="25" dur="500"/>
                                        <p:tgtEl>
                                          <p:spTgt spid="99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97">
                                            <p:txEl>
                                              <p:pRg st="2" end="2"/>
                                            </p:txEl>
                                          </p:spTgt>
                                        </p:tgtEl>
                                        <p:attrNameLst>
                                          <p:attrName>style.visibility</p:attrName>
                                        </p:attrNameLst>
                                      </p:cBhvr>
                                      <p:to>
                                        <p:strVal val="visible"/>
                                      </p:to>
                                    </p:set>
                                    <p:animEffect transition="in" filter="fade">
                                      <p:cBhvr>
                                        <p:cTn id="30" dur="500"/>
                                        <p:tgtEl>
                                          <p:spTgt spid="99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97">
                                            <p:txEl>
                                              <p:pRg st="3" end="3"/>
                                            </p:txEl>
                                          </p:spTgt>
                                        </p:tgtEl>
                                        <p:attrNameLst>
                                          <p:attrName>style.visibility</p:attrName>
                                        </p:attrNameLst>
                                      </p:cBhvr>
                                      <p:to>
                                        <p:strVal val="visible"/>
                                      </p:to>
                                    </p:set>
                                    <p:animEffect transition="in" filter="fade">
                                      <p:cBhvr>
                                        <p:cTn id="35" dur="500"/>
                                        <p:tgtEl>
                                          <p:spTgt spid="99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7">
                                            <p:txEl>
                                              <p:pRg st="4" end="4"/>
                                            </p:txEl>
                                          </p:spTgt>
                                        </p:tgtEl>
                                        <p:attrNameLst>
                                          <p:attrName>style.visibility</p:attrName>
                                        </p:attrNameLst>
                                      </p:cBhvr>
                                      <p:to>
                                        <p:strVal val="visible"/>
                                      </p:to>
                                    </p:set>
                                    <p:animEffect transition="in" filter="fade">
                                      <p:cBhvr>
                                        <p:cTn id="40" dur="500"/>
                                        <p:tgtEl>
                                          <p:spTgt spid="99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97">
                                            <p:txEl>
                                              <p:pRg st="5" end="5"/>
                                            </p:txEl>
                                          </p:spTgt>
                                        </p:tgtEl>
                                        <p:attrNameLst>
                                          <p:attrName>style.visibility</p:attrName>
                                        </p:attrNameLst>
                                      </p:cBhvr>
                                      <p:to>
                                        <p:strVal val="visible"/>
                                      </p:to>
                                    </p:set>
                                    <p:animEffect transition="in" filter="fade">
                                      <p:cBhvr>
                                        <p:cTn id="45" dur="500"/>
                                        <p:tgtEl>
                                          <p:spTgt spid="99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7">
                                            <p:txEl>
                                              <p:pRg st="6" end="6"/>
                                            </p:txEl>
                                          </p:spTgt>
                                        </p:tgtEl>
                                        <p:attrNameLst>
                                          <p:attrName>style.visibility</p:attrName>
                                        </p:attrNameLst>
                                      </p:cBhvr>
                                      <p:to>
                                        <p:strVal val="visible"/>
                                      </p:to>
                                    </p:set>
                                    <p:animEffect transition="in" filter="fade">
                                      <p:cBhvr>
                                        <p:cTn id="50" dur="500"/>
                                        <p:tgtEl>
                                          <p:spTgt spid="99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97">
                                            <p:txEl>
                                              <p:pRg st="7" end="7"/>
                                            </p:txEl>
                                          </p:spTgt>
                                        </p:tgtEl>
                                        <p:attrNameLst>
                                          <p:attrName>style.visibility</p:attrName>
                                        </p:attrNameLst>
                                      </p:cBhvr>
                                      <p:to>
                                        <p:strVal val="visible"/>
                                      </p:to>
                                    </p:set>
                                    <p:animEffect transition="in" filter="fade">
                                      <p:cBhvr>
                                        <p:cTn id="55" dur="500"/>
                                        <p:tgtEl>
                                          <p:spTgt spid="99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97">
                                            <p:txEl>
                                              <p:pRg st="8" end="8"/>
                                            </p:txEl>
                                          </p:spTgt>
                                        </p:tgtEl>
                                        <p:attrNameLst>
                                          <p:attrName>style.visibility</p:attrName>
                                        </p:attrNameLst>
                                      </p:cBhvr>
                                      <p:to>
                                        <p:strVal val="visible"/>
                                      </p:to>
                                    </p:set>
                                    <p:animEffect transition="in" filter="fade">
                                      <p:cBhvr>
                                        <p:cTn id="60" dur="500"/>
                                        <p:tgtEl>
                                          <p:spTgt spid="997">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97">
                                            <p:txEl>
                                              <p:pRg st="9" end="9"/>
                                            </p:txEl>
                                          </p:spTgt>
                                        </p:tgtEl>
                                        <p:attrNameLst>
                                          <p:attrName>style.visibility</p:attrName>
                                        </p:attrNameLst>
                                      </p:cBhvr>
                                      <p:to>
                                        <p:strVal val="visible"/>
                                      </p:to>
                                    </p:set>
                                    <p:animEffect transition="in" filter="fade">
                                      <p:cBhvr>
                                        <p:cTn id="65" dur="500"/>
                                        <p:tgtEl>
                                          <p:spTgt spid="997">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97">
                                            <p:txEl>
                                              <p:pRg st="10" end="10"/>
                                            </p:txEl>
                                          </p:spTgt>
                                        </p:tgtEl>
                                        <p:attrNameLst>
                                          <p:attrName>style.visibility</p:attrName>
                                        </p:attrNameLst>
                                      </p:cBhvr>
                                      <p:to>
                                        <p:strVal val="visible"/>
                                      </p:to>
                                    </p:set>
                                    <p:animEffect transition="in" filter="fade">
                                      <p:cBhvr>
                                        <p:cTn id="70" dur="500"/>
                                        <p:tgtEl>
                                          <p:spTgt spid="997">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97">
                                            <p:txEl>
                                              <p:pRg st="11" end="11"/>
                                            </p:txEl>
                                          </p:spTgt>
                                        </p:tgtEl>
                                        <p:attrNameLst>
                                          <p:attrName>style.visibility</p:attrName>
                                        </p:attrNameLst>
                                      </p:cBhvr>
                                      <p:to>
                                        <p:strVal val="visible"/>
                                      </p:to>
                                    </p:set>
                                    <p:animEffect transition="in" filter="fade">
                                      <p:cBhvr>
                                        <p:cTn id="75" dur="500"/>
                                        <p:tgtEl>
                                          <p:spTgt spid="997">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97">
                                            <p:txEl>
                                              <p:pRg st="12" end="12"/>
                                            </p:txEl>
                                          </p:spTgt>
                                        </p:tgtEl>
                                        <p:attrNameLst>
                                          <p:attrName>style.visibility</p:attrName>
                                        </p:attrNameLst>
                                      </p:cBhvr>
                                      <p:to>
                                        <p:strVal val="visible"/>
                                      </p:to>
                                    </p:set>
                                    <p:animEffect transition="in" filter="fade">
                                      <p:cBhvr>
                                        <p:cTn id="80" dur="500"/>
                                        <p:tgtEl>
                                          <p:spTgt spid="99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97"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625102" y="1557964"/>
            <a:ext cx="23209995" cy="1069738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4" name="Group"/>
          <p:cNvGrpSpPr/>
          <p:nvPr/>
        </p:nvGrpSpPr>
        <p:grpSpPr>
          <a:xfrm>
            <a:off x="300010" y="12315300"/>
            <a:ext cx="4601210" cy="995767"/>
            <a:chOff x="0" y="0"/>
            <a:chExt cx="4601208" cy="995765"/>
          </a:xfrm>
        </p:grpSpPr>
        <p:pic>
          <p:nvPicPr>
            <p:cNvPr id="9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1267718" y="2387357"/>
            <a:ext cx="21848563" cy="7950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US" b="0" dirty="0" err="1"/>
              <a:t>ಹೇಳಿಕೆ</a:t>
            </a:r>
            <a:r>
              <a:rPr lang="en-US" b="0" dirty="0"/>
              <a:t>: </a:t>
            </a:r>
            <a:r>
              <a:rPr lang="en-US" b="0" dirty="0" err="1"/>
              <a:t>ಕೊರೊನಾವೈರಸ್</a:t>
            </a:r>
            <a:r>
              <a:rPr lang="en-US" b="0" dirty="0"/>
              <a:t> </a:t>
            </a:r>
            <a:r>
              <a:rPr lang="en-US" b="0" dirty="0" err="1"/>
              <a:t>ಕೋಳಿಮಾಂಸ</a:t>
            </a:r>
            <a:r>
              <a:rPr lang="en-US" b="0" dirty="0"/>
              <a:t> </a:t>
            </a:r>
            <a:r>
              <a:rPr lang="en-US" b="0" dirty="0" err="1"/>
              <a:t>ಮತ್ತು</a:t>
            </a:r>
            <a:r>
              <a:rPr lang="en-US" b="0" dirty="0"/>
              <a:t> </a:t>
            </a:r>
            <a:r>
              <a:rPr lang="en-US" b="0" dirty="0" err="1"/>
              <a:t>ಇತರ</a:t>
            </a:r>
            <a:r>
              <a:rPr lang="en-US" b="0" dirty="0"/>
              <a:t> </a:t>
            </a:r>
            <a:r>
              <a:rPr lang="en-US" b="0" dirty="0" err="1"/>
              <a:t>ಮಾಂಸಗಳ</a:t>
            </a:r>
            <a:r>
              <a:rPr lang="en-US" b="0" dirty="0"/>
              <a:t> </a:t>
            </a:r>
            <a:r>
              <a:rPr lang="en-US" b="0" dirty="0" err="1"/>
              <a:t>ಮೂಲಕ</a:t>
            </a:r>
            <a:r>
              <a:rPr lang="en-US" b="0" dirty="0"/>
              <a:t> </a:t>
            </a:r>
            <a:r>
              <a:rPr lang="en-US" b="0" dirty="0" err="1"/>
              <a:t>ಹರಡುತ್ತದೆ</a:t>
            </a:r>
            <a:endParaRPr lang="en-IN" b="0" dirty="0"/>
          </a:p>
          <a:p>
            <a:pPr algn="l"/>
            <a:r>
              <a:rPr lang="kn-IN" b="0" dirty="0"/>
              <a:t>ಸತ್ಯ</a:t>
            </a:r>
            <a:r>
              <a:rPr lang="en-US" b="0" dirty="0"/>
              <a:t>: </a:t>
            </a:r>
            <a:r>
              <a:rPr lang="en-US" b="0" dirty="0" err="1"/>
              <a:t>ಇಲ್ಲ</a:t>
            </a:r>
            <a:r>
              <a:rPr lang="en-US" b="0" dirty="0"/>
              <a:t>! </a:t>
            </a:r>
            <a:r>
              <a:rPr lang="en-US" b="0" dirty="0" err="1"/>
              <a:t>ಕೊರೊನಾವೈರಸ್</a:t>
            </a:r>
            <a:r>
              <a:rPr lang="en-US" b="0" dirty="0"/>
              <a:t> </a:t>
            </a:r>
            <a:r>
              <a:rPr lang="en-US" b="0" dirty="0" err="1"/>
              <a:t>ಮಾಂಸ</a:t>
            </a:r>
            <a:r>
              <a:rPr lang="en-US" b="0" dirty="0"/>
              <a:t> </a:t>
            </a:r>
            <a:r>
              <a:rPr lang="en-US" b="0" dirty="0" err="1"/>
              <a:t>ಮತ್ತು</a:t>
            </a:r>
            <a:r>
              <a:rPr lang="en-US" b="0" dirty="0"/>
              <a:t> </a:t>
            </a:r>
            <a:r>
              <a:rPr lang="en-US" b="0" dirty="0" err="1"/>
              <a:t>ಕೋಳಿ</a:t>
            </a:r>
            <a:r>
              <a:rPr lang="en-US" b="0" dirty="0"/>
              <a:t> </a:t>
            </a:r>
            <a:r>
              <a:rPr lang="en-US" b="0" dirty="0" err="1"/>
              <a:t>ಉತ್ಪನ್ನಗಳಿಂದ</a:t>
            </a:r>
            <a:r>
              <a:rPr lang="en-US" b="0" dirty="0"/>
              <a:t> </a:t>
            </a:r>
            <a:r>
              <a:rPr lang="en-US" b="0" dirty="0" err="1"/>
              <a:t>ಹರಡುತ್ತದೆ</a:t>
            </a:r>
            <a:r>
              <a:rPr lang="en-US" b="0" dirty="0"/>
              <a:t> </a:t>
            </a:r>
            <a:r>
              <a:rPr lang="en-US" b="0" dirty="0" err="1"/>
              <a:t>ಎನ್ನುವುದಕ್ಕೆ</a:t>
            </a:r>
            <a:r>
              <a:rPr lang="en-US" b="0" dirty="0"/>
              <a:t> </a:t>
            </a:r>
            <a:r>
              <a:rPr lang="en-US" b="0" dirty="0" err="1"/>
              <a:t>ಯಾವುದೇ</a:t>
            </a:r>
            <a:r>
              <a:rPr lang="en-US" b="0" dirty="0"/>
              <a:t> </a:t>
            </a:r>
            <a:r>
              <a:rPr lang="en-US" b="0" dirty="0" err="1"/>
              <a:t>ಸಾಕ್ಷ್ಯಗಳು</a:t>
            </a:r>
            <a:r>
              <a:rPr lang="en-US" b="0" dirty="0"/>
              <a:t> </a:t>
            </a:r>
            <a:r>
              <a:rPr lang="en-US" b="0" dirty="0" err="1"/>
              <a:t>ಇಲ್ಲ.ದರೆ</a:t>
            </a:r>
            <a:r>
              <a:rPr lang="en-US" b="0" dirty="0"/>
              <a:t> </a:t>
            </a:r>
            <a:r>
              <a:rPr lang="en-US" b="0" dirty="0" err="1"/>
              <a:t>ಸರಿಯಾಗಿ</a:t>
            </a:r>
            <a:r>
              <a:rPr lang="en-US" b="0" dirty="0"/>
              <a:t> </a:t>
            </a:r>
            <a:r>
              <a:rPr lang="en-US" b="0" dirty="0" err="1"/>
              <a:t>ಬೇಯಿಸಿ</a:t>
            </a:r>
            <a:r>
              <a:rPr lang="en-US" b="0" dirty="0"/>
              <a:t> </a:t>
            </a:r>
            <a:r>
              <a:rPr lang="en-US" b="0" dirty="0" err="1"/>
              <a:t>ಮಾಂಸ</a:t>
            </a:r>
            <a:r>
              <a:rPr lang="en-US" b="0" dirty="0"/>
              <a:t> </a:t>
            </a:r>
            <a:r>
              <a:rPr lang="en-US" b="0" dirty="0" err="1"/>
              <a:t>ಮತ್ತು</a:t>
            </a:r>
            <a:r>
              <a:rPr lang="en-US" b="0" dirty="0"/>
              <a:t> </a:t>
            </a:r>
            <a:r>
              <a:rPr lang="en-US" b="0" dirty="0" err="1"/>
              <a:t>ಕೋಳಿ</a:t>
            </a:r>
            <a:r>
              <a:rPr lang="en-US" b="0" dirty="0"/>
              <a:t> </a:t>
            </a:r>
            <a:r>
              <a:rPr lang="en-US" b="0" dirty="0" err="1"/>
              <a:t>ಉತ್ಪನ್ನಗಳನ್ನು</a:t>
            </a:r>
            <a:r>
              <a:rPr lang="en-US" b="0" dirty="0"/>
              <a:t> </a:t>
            </a:r>
            <a:r>
              <a:rPr lang="en-US" b="0" dirty="0" err="1"/>
              <a:t>ಸೇವಿಸುವಂತೆ</a:t>
            </a:r>
            <a:r>
              <a:rPr lang="en-US" b="0" dirty="0"/>
              <a:t> </a:t>
            </a:r>
            <a:r>
              <a:rPr lang="en-US" b="0" dirty="0" err="1"/>
              <a:t>ಯಾವಾಗಲೂ</a:t>
            </a:r>
            <a:r>
              <a:rPr lang="en-US" b="0" dirty="0"/>
              <a:t> </a:t>
            </a:r>
            <a:r>
              <a:rPr lang="en-US" b="0" dirty="0" err="1"/>
              <a:t>ಸಲಹೆ</a:t>
            </a:r>
            <a:r>
              <a:rPr lang="en-US" b="0" dirty="0"/>
              <a:t> </a:t>
            </a:r>
            <a:r>
              <a:rPr lang="en-US" b="0" dirty="0" err="1"/>
              <a:t>ನೀಡಲಾಗುತ್ತದೆ</a:t>
            </a:r>
            <a:r>
              <a:rPr lang="en-US" b="0" dirty="0"/>
              <a:t>.</a:t>
            </a:r>
            <a:endParaRPr lang="en-IN" b="0" dirty="0"/>
          </a:p>
          <a:p>
            <a:pPr algn="l"/>
            <a:r>
              <a:rPr lang="en-US" b="0" dirty="0"/>
              <a:t> </a:t>
            </a:r>
            <a:endParaRPr lang="en-IN" b="0" dirty="0"/>
          </a:p>
          <a:p>
            <a:pPr algn="l"/>
            <a:r>
              <a:rPr lang="en-US" b="0" dirty="0" err="1"/>
              <a:t>ಹೇಳಿಕೆ</a:t>
            </a:r>
            <a:r>
              <a:rPr lang="en-US" b="0" dirty="0"/>
              <a:t>: </a:t>
            </a:r>
            <a:r>
              <a:rPr lang="en-US" b="0" dirty="0" err="1"/>
              <a:t>ಕೊರೊನಾವೈರಸ್</a:t>
            </a:r>
            <a:r>
              <a:rPr lang="en-US" b="0" dirty="0"/>
              <a:t> </a:t>
            </a:r>
            <a:r>
              <a:rPr lang="en-US" b="0" dirty="0" err="1"/>
              <a:t>ಇರುವ</a:t>
            </a:r>
            <a:r>
              <a:rPr lang="en-US" b="0" dirty="0"/>
              <a:t> </a:t>
            </a:r>
            <a:r>
              <a:rPr lang="en-US" b="0" dirty="0" err="1"/>
              <a:t>ವ್ಯಕ್ತಿ</a:t>
            </a:r>
            <a:r>
              <a:rPr lang="en-US" b="0" dirty="0"/>
              <a:t> </a:t>
            </a:r>
            <a:r>
              <a:rPr lang="en-US" b="0" dirty="0" err="1"/>
              <a:t>ಪೂರ್ಣವಾಗಿ</a:t>
            </a:r>
            <a:r>
              <a:rPr lang="en-US" b="0" dirty="0"/>
              <a:t> </a:t>
            </a:r>
            <a:r>
              <a:rPr lang="en-US" b="0" dirty="0" err="1"/>
              <a:t>ಗುಣಮುಖನಾಗಿರುತ್ತಾನೆ</a:t>
            </a:r>
            <a:r>
              <a:rPr lang="en-US" b="0" dirty="0"/>
              <a:t> </a:t>
            </a:r>
            <a:r>
              <a:rPr lang="en-US" b="0" dirty="0" err="1"/>
              <a:t>ಮತ್ತು</a:t>
            </a:r>
            <a:r>
              <a:rPr lang="en-US" b="0" dirty="0"/>
              <a:t> </a:t>
            </a:r>
            <a:r>
              <a:rPr lang="en-US" b="0" dirty="0" err="1"/>
              <a:t>ಆತ</a:t>
            </a:r>
            <a:r>
              <a:rPr lang="en-US" b="0" dirty="0"/>
              <a:t> </a:t>
            </a:r>
            <a:r>
              <a:rPr lang="en-US" b="0" dirty="0" err="1"/>
              <a:t>ಈಗ</a:t>
            </a:r>
            <a:r>
              <a:rPr lang="en-US" b="0" dirty="0"/>
              <a:t> </a:t>
            </a:r>
            <a:r>
              <a:rPr lang="en-US" b="0" dirty="0" err="1"/>
              <a:t>ಸೋಂಕುಕಾರಿಯಾಗಿರುವುದಿಲ್ಲ</a:t>
            </a:r>
            <a:r>
              <a:rPr lang="en-US" b="0" dirty="0"/>
              <a:t>.</a:t>
            </a:r>
            <a:endParaRPr lang="en-IN" b="0" dirty="0"/>
          </a:p>
          <a:p>
            <a:pPr algn="l"/>
            <a:r>
              <a:rPr lang="kn-IN" b="0" dirty="0"/>
              <a:t>ಸತ್ಯ</a:t>
            </a:r>
            <a:r>
              <a:rPr lang="en-US" b="0" dirty="0"/>
              <a:t>: 80%ರಷ್ಟು </a:t>
            </a:r>
            <a:r>
              <a:rPr lang="en-US" b="0" dirty="0" err="1"/>
              <a:t>ಮಂದಿ</a:t>
            </a:r>
            <a:r>
              <a:rPr lang="en-US" b="0" dirty="0"/>
              <a:t> </a:t>
            </a:r>
            <a:r>
              <a:rPr lang="en-US" b="0" dirty="0" err="1"/>
              <a:t>ಹೆಚ್ಚುವರಿ</a:t>
            </a:r>
            <a:r>
              <a:rPr lang="en-US" b="0" dirty="0"/>
              <a:t> </a:t>
            </a:r>
            <a:r>
              <a:rPr lang="en-US" b="0" dirty="0" err="1"/>
              <a:t>ಚಿಕಿತ್ಸೆಯ</a:t>
            </a:r>
            <a:r>
              <a:rPr lang="en-US" b="0" dirty="0"/>
              <a:t> </a:t>
            </a:r>
            <a:r>
              <a:rPr lang="en-US" b="0" dirty="0" err="1"/>
              <a:t>ಅಗತ್ಯವಿಲ್ಲದೆ</a:t>
            </a:r>
            <a:r>
              <a:rPr lang="en-US" b="0" dirty="0"/>
              <a:t> </a:t>
            </a:r>
            <a:r>
              <a:rPr lang="en-US" b="0" dirty="0" err="1"/>
              <a:t>ಕೊರೊನಾ</a:t>
            </a:r>
            <a:r>
              <a:rPr lang="en-US" b="0" dirty="0"/>
              <a:t> </a:t>
            </a:r>
            <a:r>
              <a:rPr lang="en-US" b="0" dirty="0" err="1"/>
              <a:t>ವೈರಸ್</a:t>
            </a:r>
            <a:r>
              <a:rPr lang="en-US" b="0" dirty="0"/>
              <a:t> </a:t>
            </a:r>
            <a:r>
              <a:rPr lang="en-US" b="0" dirty="0" err="1"/>
              <a:t>ಸೋಂಕಿನಿಂದ</a:t>
            </a:r>
            <a:r>
              <a:rPr lang="en-US" b="0" dirty="0"/>
              <a:t> </a:t>
            </a:r>
            <a:r>
              <a:rPr lang="en-US" b="0" dirty="0" err="1"/>
              <a:t>ಗುಣಮುಖರಾಗಿದ್ದಾರೆ</a:t>
            </a:r>
            <a:r>
              <a:rPr lang="en-US" b="0" dirty="0"/>
              <a:t>. </a:t>
            </a:r>
            <a:r>
              <a:rPr lang="en-US" b="0" dirty="0" err="1"/>
              <a:t>ಆದರೆ</a:t>
            </a:r>
            <a:r>
              <a:rPr lang="en-US" b="0" dirty="0"/>
              <a:t> </a:t>
            </a:r>
            <a:r>
              <a:rPr lang="en-US" b="0" dirty="0" err="1"/>
              <a:t>ವೈರಸ್‌ಗೆ</a:t>
            </a:r>
            <a:r>
              <a:rPr lang="en-US" b="0" dirty="0"/>
              <a:t> </a:t>
            </a:r>
            <a:r>
              <a:rPr lang="en-US" b="0" dirty="0" err="1"/>
              <a:t>ಚಿಕಿತ್ಸೆ</a:t>
            </a:r>
            <a:r>
              <a:rPr lang="en-US" b="0" dirty="0"/>
              <a:t> </a:t>
            </a:r>
            <a:r>
              <a:rPr lang="en-US" b="0" dirty="0" err="1"/>
              <a:t>ನೀಡುವ</a:t>
            </a:r>
            <a:r>
              <a:rPr lang="en-US" b="0" dirty="0"/>
              <a:t> </a:t>
            </a:r>
            <a:r>
              <a:rPr lang="en-US" b="0" dirty="0" err="1"/>
              <a:t>ಬಗ್ಗೆ</a:t>
            </a:r>
            <a:r>
              <a:rPr lang="en-US" b="0" dirty="0"/>
              <a:t> </a:t>
            </a:r>
            <a:r>
              <a:rPr lang="en-US" b="0" dirty="0" err="1"/>
              <a:t>ಮಾಹಿತಿಯನ್ನು</a:t>
            </a:r>
            <a:r>
              <a:rPr lang="en-US" b="0" dirty="0"/>
              <a:t> </a:t>
            </a:r>
            <a:r>
              <a:rPr lang="en-US" b="0" dirty="0" err="1"/>
              <a:t>ಇನ್ನೂ</a:t>
            </a:r>
            <a:r>
              <a:rPr lang="en-US" b="0" dirty="0"/>
              <a:t> </a:t>
            </a:r>
            <a:r>
              <a:rPr lang="en-US" b="0" dirty="0" err="1"/>
              <a:t>ಪೂರ್ಣವಾಗಿ</a:t>
            </a:r>
            <a:r>
              <a:rPr lang="en-US" b="0" dirty="0"/>
              <a:t> </a:t>
            </a:r>
            <a:r>
              <a:rPr lang="en-US" b="0" dirty="0" err="1"/>
              <a:t>ಸಂಶೋಧನೆ</a:t>
            </a:r>
            <a:r>
              <a:rPr lang="en-US" b="0" dirty="0"/>
              <a:t> </a:t>
            </a:r>
            <a:r>
              <a:rPr lang="en-US" b="0" dirty="0" err="1"/>
              <a:t>ಮಾಡಲಾಗಿಲ್ಲ</a:t>
            </a:r>
            <a:r>
              <a:rPr lang="en-US" b="0" dirty="0"/>
              <a:t>. </a:t>
            </a:r>
            <a:endParaRPr lang="en-IN" b="0" dirty="0"/>
          </a:p>
          <a:p>
            <a:pPr algn="l"/>
            <a:r>
              <a:rPr lang="en-US" b="0" dirty="0"/>
              <a:t> </a:t>
            </a:r>
            <a:endParaRPr lang="en-IN" b="0" dirty="0"/>
          </a:p>
          <a:p>
            <a:pPr algn="l"/>
            <a:r>
              <a:rPr lang="en-US" b="0" dirty="0" err="1"/>
              <a:t>ಹೇಳಿಕೆ</a:t>
            </a:r>
            <a:r>
              <a:rPr lang="en-US" b="0" dirty="0"/>
              <a:t>: </a:t>
            </a:r>
            <a:r>
              <a:rPr lang="en-US" b="0" dirty="0" err="1"/>
              <a:t>ಹಸಿ</a:t>
            </a:r>
            <a:r>
              <a:rPr lang="en-US" b="0" dirty="0"/>
              <a:t> </a:t>
            </a:r>
            <a:r>
              <a:rPr lang="en-US" b="0" dirty="0" err="1"/>
              <a:t>ಬೆಳ್ಳುಳ್ಳಿ</a:t>
            </a:r>
            <a:r>
              <a:rPr lang="en-US" b="0" dirty="0"/>
              <a:t>, </a:t>
            </a:r>
            <a:r>
              <a:rPr lang="en-US" b="0" dirty="0" err="1"/>
              <a:t>ಸಾಸಿವೆ</a:t>
            </a:r>
            <a:r>
              <a:rPr lang="en-US" b="0" dirty="0"/>
              <a:t> </a:t>
            </a:r>
            <a:r>
              <a:rPr lang="en-US" b="0" dirty="0" err="1"/>
              <a:t>ಬೀಜಗಳನ್ನು</a:t>
            </a:r>
            <a:r>
              <a:rPr lang="en-US" b="0" dirty="0"/>
              <a:t> </a:t>
            </a:r>
            <a:r>
              <a:rPr lang="en-US" b="0" dirty="0" err="1"/>
              <a:t>ತಿನ್ನುವುದರಿಂದ</a:t>
            </a:r>
            <a:r>
              <a:rPr lang="en-US" b="0" dirty="0"/>
              <a:t> </a:t>
            </a:r>
            <a:r>
              <a:rPr lang="en-US" b="0" dirty="0" err="1"/>
              <a:t>ವೈರಸ್</a:t>
            </a:r>
            <a:r>
              <a:rPr lang="en-US" b="0" dirty="0"/>
              <a:t> </a:t>
            </a:r>
            <a:r>
              <a:rPr lang="en-US" b="0" dirty="0" err="1"/>
              <a:t>ವಿರುದ್ಧ</a:t>
            </a:r>
            <a:r>
              <a:rPr lang="en-US" b="0" dirty="0"/>
              <a:t> </a:t>
            </a:r>
            <a:r>
              <a:rPr lang="en-US" b="0" dirty="0" err="1"/>
              <a:t>ರಕ್ಷಣೆ</a:t>
            </a:r>
            <a:r>
              <a:rPr lang="en-US" b="0" dirty="0"/>
              <a:t> </a:t>
            </a:r>
            <a:r>
              <a:rPr lang="en-US" b="0" dirty="0" err="1"/>
              <a:t>ಪಡೆಯಬಹುದು</a:t>
            </a:r>
            <a:endParaRPr lang="en-IN" b="0" dirty="0"/>
          </a:p>
          <a:p>
            <a:pPr algn="l"/>
            <a:r>
              <a:rPr lang="kn-IN" b="0" dirty="0"/>
              <a:t>ಸತ್ಯ</a:t>
            </a:r>
            <a:r>
              <a:rPr lang="en-US" b="0" dirty="0"/>
              <a:t>: </a:t>
            </a:r>
            <a:r>
              <a:rPr lang="en-US" b="0" dirty="0" err="1"/>
              <a:t>ಬೆಳ್ಳುಳ್ಳಿ</a:t>
            </a:r>
            <a:r>
              <a:rPr lang="en-US" b="0" dirty="0"/>
              <a:t> </a:t>
            </a:r>
            <a:r>
              <a:rPr lang="en-US" b="0" dirty="0" err="1"/>
              <a:t>ಆರೋಗ್ಯಕರ</a:t>
            </a:r>
            <a:r>
              <a:rPr lang="en-US" b="0" dirty="0"/>
              <a:t> </a:t>
            </a:r>
            <a:r>
              <a:rPr lang="en-US" b="0" dirty="0" err="1"/>
              <a:t>ಆಹಾರ</a:t>
            </a:r>
            <a:r>
              <a:rPr lang="en-US" b="0" dirty="0"/>
              <a:t> </a:t>
            </a:r>
            <a:r>
              <a:rPr lang="en-US" b="0" dirty="0" err="1"/>
              <a:t>ಮತ್ತು</a:t>
            </a:r>
            <a:r>
              <a:rPr lang="en-US" b="0" dirty="0"/>
              <a:t> </a:t>
            </a:r>
            <a:r>
              <a:rPr lang="en-US" b="0" dirty="0" err="1"/>
              <a:t>ಅದರಿಂದ</a:t>
            </a:r>
            <a:r>
              <a:rPr lang="en-US" b="0" dirty="0"/>
              <a:t> </a:t>
            </a:r>
            <a:r>
              <a:rPr lang="en-US" b="0" dirty="0" err="1"/>
              <a:t>ಲಾಭಗಳಿವೆ</a:t>
            </a:r>
            <a:r>
              <a:rPr lang="en-US" b="0" dirty="0"/>
              <a:t>. </a:t>
            </a:r>
            <a:r>
              <a:rPr lang="en-US" b="0" dirty="0" err="1"/>
              <a:t>ಆದರೆ</a:t>
            </a:r>
            <a:r>
              <a:rPr lang="en-US" b="0" dirty="0"/>
              <a:t> </a:t>
            </a:r>
            <a:r>
              <a:rPr lang="en-US" b="0" dirty="0" err="1"/>
              <a:t>ಅದು</a:t>
            </a:r>
            <a:r>
              <a:rPr lang="en-US" b="0" dirty="0"/>
              <a:t> </a:t>
            </a:r>
            <a:r>
              <a:rPr lang="en-US" b="0" dirty="0" err="1"/>
              <a:t>ಕೊರೊನಾವೈರಸ್‌ನಿಂದ</a:t>
            </a:r>
            <a:r>
              <a:rPr lang="en-US" b="0" dirty="0"/>
              <a:t> </a:t>
            </a:r>
            <a:r>
              <a:rPr lang="en-US" b="0" dirty="0" err="1"/>
              <a:t>ನಿಮ್ಮನ್ನು</a:t>
            </a:r>
            <a:r>
              <a:rPr lang="en-US" b="0" dirty="0"/>
              <a:t> </a:t>
            </a:r>
            <a:r>
              <a:rPr lang="en-US" b="0" dirty="0" err="1"/>
              <a:t>ರಕ್ಷಿಸುವುದಿಲ್ಲ</a:t>
            </a:r>
            <a:r>
              <a:rPr lang="en-US" b="0" dirty="0"/>
              <a:t>. </a:t>
            </a:r>
            <a:endParaRPr lang="en-IN" b="0" dirty="0"/>
          </a:p>
          <a:p>
            <a:pPr algn="l"/>
            <a:r>
              <a:rPr lang="en-US" b="0" dirty="0"/>
              <a:t> </a:t>
            </a:r>
            <a:endParaRPr lang="en-IN" b="0" dirty="0"/>
          </a:p>
          <a:p>
            <a:pPr algn="l"/>
            <a:r>
              <a:rPr lang="en-US" b="0" dirty="0" err="1"/>
              <a:t>ಹೇಳಿಕೆ</a:t>
            </a:r>
            <a:r>
              <a:rPr lang="en-US" b="0" dirty="0"/>
              <a:t>: </a:t>
            </a:r>
            <a:r>
              <a:rPr lang="en-US" b="0" dirty="0" err="1"/>
              <a:t>ವೈರಸ್</a:t>
            </a:r>
            <a:r>
              <a:rPr lang="en-US" b="0" dirty="0"/>
              <a:t> </a:t>
            </a:r>
            <a:r>
              <a:rPr lang="en-US" b="0" dirty="0" err="1"/>
              <a:t>ಅನ್ನು</a:t>
            </a:r>
            <a:r>
              <a:rPr lang="en-US" b="0" dirty="0"/>
              <a:t> </a:t>
            </a:r>
            <a:r>
              <a:rPr lang="en-US" b="0" dirty="0" err="1"/>
              <a:t>ದೇಹದಿಂದ</a:t>
            </a:r>
            <a:r>
              <a:rPr lang="en-US" b="0" dirty="0"/>
              <a:t> </a:t>
            </a:r>
            <a:r>
              <a:rPr lang="en-US" b="0" dirty="0" err="1"/>
              <a:t>ಹೊರಗೆ</a:t>
            </a:r>
            <a:r>
              <a:rPr lang="en-US" b="0" dirty="0"/>
              <a:t> </a:t>
            </a:r>
            <a:r>
              <a:rPr lang="en-US" b="0" dirty="0" err="1"/>
              <a:t>ಹಾಕಿದ</a:t>
            </a:r>
            <a:r>
              <a:rPr lang="en-US" b="0" dirty="0"/>
              <a:t> </a:t>
            </a:r>
            <a:r>
              <a:rPr lang="en-US" b="0" dirty="0" err="1"/>
              <a:t>ನಂತರ</a:t>
            </a:r>
            <a:r>
              <a:rPr lang="en-US" b="0" dirty="0"/>
              <a:t> </a:t>
            </a:r>
            <a:r>
              <a:rPr lang="en-US" b="0" dirty="0" err="1"/>
              <a:t>ಸುಲಭವಾಗಿ</a:t>
            </a:r>
            <a:r>
              <a:rPr lang="en-US" b="0" dirty="0"/>
              <a:t> </a:t>
            </a:r>
            <a:r>
              <a:rPr lang="en-US" b="0" dirty="0" err="1"/>
              <a:t>ಸಾಯುತ್ತದೆ</a:t>
            </a:r>
            <a:r>
              <a:rPr lang="en-US" b="0" dirty="0"/>
              <a:t>.</a:t>
            </a:r>
            <a:endParaRPr lang="en-IN" b="0" dirty="0"/>
          </a:p>
          <a:p>
            <a:pPr algn="l"/>
            <a:r>
              <a:rPr lang="kn-IN" b="0" dirty="0"/>
              <a:t>ಸತ್ಯ</a:t>
            </a:r>
            <a:r>
              <a:rPr lang="en-US" b="0" dirty="0"/>
              <a:t>: </a:t>
            </a:r>
            <a:r>
              <a:rPr lang="en-US" b="0" dirty="0" err="1"/>
              <a:t>ನಿರ್ದಿಷ್ಟ</a:t>
            </a:r>
            <a:r>
              <a:rPr lang="en-US" b="0" dirty="0"/>
              <a:t> </a:t>
            </a:r>
            <a:r>
              <a:rPr lang="en-US" b="0" dirty="0" err="1"/>
              <a:t>ವೈರಸ್</a:t>
            </a:r>
            <a:r>
              <a:rPr lang="en-US" b="0" dirty="0"/>
              <a:t> </a:t>
            </a:r>
            <a:r>
              <a:rPr lang="en-US" b="0" dirty="0" err="1"/>
              <a:t>ಬಗ್ಗೆ</a:t>
            </a:r>
            <a:r>
              <a:rPr lang="en-US" b="0" dirty="0"/>
              <a:t> </a:t>
            </a:r>
            <a:r>
              <a:rPr lang="en-US" b="0" dirty="0" err="1"/>
              <a:t>ನಮಗೆ</a:t>
            </a:r>
            <a:r>
              <a:rPr lang="en-US" b="0" dirty="0"/>
              <a:t> </a:t>
            </a:r>
            <a:r>
              <a:rPr lang="en-US" b="0" dirty="0" err="1"/>
              <a:t>ಇನ್ನೂ</a:t>
            </a:r>
            <a:r>
              <a:rPr lang="en-US" b="0" dirty="0"/>
              <a:t> </a:t>
            </a:r>
            <a:r>
              <a:rPr lang="en-US" b="0" dirty="0" err="1"/>
              <a:t>ಆ</a:t>
            </a:r>
            <a:r>
              <a:rPr lang="en-US" b="0" dirty="0"/>
              <a:t> </a:t>
            </a:r>
            <a:r>
              <a:rPr lang="en-US" b="0" dirty="0" err="1"/>
              <a:t>ಮಾಹಿತಿಗಳಿಲ್ಲ</a:t>
            </a:r>
            <a:r>
              <a:rPr lang="en-US" b="0" dirty="0"/>
              <a:t>. </a:t>
            </a:r>
            <a:r>
              <a:rPr lang="en-US" b="0" dirty="0" err="1"/>
              <a:t>ಅಂತಹುದೇ</a:t>
            </a:r>
            <a:r>
              <a:rPr lang="en-US" b="0" dirty="0"/>
              <a:t> </a:t>
            </a:r>
            <a:r>
              <a:rPr lang="en-US" b="0" dirty="0" err="1"/>
              <a:t>ವೈರಸ್‌ಗಳಾಗಿರುವ</a:t>
            </a:r>
            <a:r>
              <a:rPr lang="en-US" b="0" dirty="0"/>
              <a:t> (</a:t>
            </a:r>
            <a:r>
              <a:rPr lang="en-US" b="0" dirty="0" err="1"/>
              <a:t>ಸಾರ್ಸ್</a:t>
            </a:r>
            <a:r>
              <a:rPr lang="en-US" b="0" dirty="0"/>
              <a:t>, </a:t>
            </a:r>
            <a:r>
              <a:rPr lang="en-US" b="0" dirty="0" err="1"/>
              <a:t>ಮರ್ಸ್</a:t>
            </a:r>
            <a:r>
              <a:rPr lang="en-US" b="0" dirty="0"/>
              <a:t>‌) </a:t>
            </a:r>
            <a:r>
              <a:rPr lang="en-US" b="0" dirty="0" err="1"/>
              <a:t>ಹೊರಮೈಯ</a:t>
            </a:r>
            <a:r>
              <a:rPr lang="en-US" b="0" dirty="0"/>
              <a:t> </a:t>
            </a:r>
            <a:r>
              <a:rPr lang="en-US" b="0" dirty="0" err="1"/>
              <a:t>ವಿಧಗಳನ್ನು</a:t>
            </a:r>
            <a:r>
              <a:rPr lang="en-US" b="0" dirty="0"/>
              <a:t> </a:t>
            </a:r>
            <a:r>
              <a:rPr lang="en-US" b="0" dirty="0" err="1"/>
              <a:t>ಅನುಸರಿಸಿ</a:t>
            </a:r>
            <a:r>
              <a:rPr lang="en-US" b="0" dirty="0"/>
              <a:t> 8 </a:t>
            </a:r>
            <a:r>
              <a:rPr lang="en-US" b="0" dirty="0" err="1"/>
              <a:t>ರಿಂದ</a:t>
            </a:r>
            <a:r>
              <a:rPr lang="en-US" b="0" dirty="0"/>
              <a:t> 24 </a:t>
            </a:r>
            <a:r>
              <a:rPr lang="en-US" b="0" dirty="0" err="1"/>
              <a:t>ಗಂಟೆಗಳ</a:t>
            </a:r>
            <a:r>
              <a:rPr lang="en-US" b="0" dirty="0"/>
              <a:t> </a:t>
            </a:r>
            <a:r>
              <a:rPr lang="en-US" b="0" dirty="0" err="1"/>
              <a:t>ಕಾಲ</a:t>
            </a:r>
            <a:r>
              <a:rPr lang="en-US" b="0" dirty="0"/>
              <a:t> </a:t>
            </a:r>
            <a:r>
              <a:rPr lang="en-US" b="0" dirty="0" err="1"/>
              <a:t>ಉಳಿಯುತ್ತದೆ</a:t>
            </a:r>
            <a:r>
              <a:rPr lang="en-US" b="0" dirty="0"/>
              <a:t>.</a:t>
            </a:r>
            <a:endParaRPr lang="en-IN" b="0" dirty="0"/>
          </a:p>
          <a:p>
            <a:pPr algn="l"/>
            <a:r>
              <a:rPr lang="en-US" b="0" dirty="0"/>
              <a:t> </a:t>
            </a:r>
            <a:endParaRPr lang="en-IN" b="0" dirty="0"/>
          </a:p>
          <a:p>
            <a:pPr algn="l"/>
            <a:r>
              <a:rPr lang="en-US" b="0" dirty="0" err="1"/>
              <a:t>ಹೇಳಿಕೆ</a:t>
            </a:r>
            <a:r>
              <a:rPr lang="en-US" b="0" dirty="0"/>
              <a:t>:  </a:t>
            </a:r>
            <a:r>
              <a:rPr lang="en-US" b="0" dirty="0" err="1"/>
              <a:t>ಕೊವಿಡ್</a:t>
            </a:r>
            <a:r>
              <a:rPr lang="en-US" b="0" dirty="0"/>
              <a:t>‌-19 </a:t>
            </a:r>
            <a:r>
              <a:rPr lang="en-US" b="0" dirty="0" err="1"/>
              <a:t>ಸೊಳ್ಳೆ</a:t>
            </a:r>
            <a:r>
              <a:rPr lang="en-US" b="0" dirty="0"/>
              <a:t> </a:t>
            </a:r>
            <a:r>
              <a:rPr lang="en-US" b="0" dirty="0" err="1"/>
              <a:t>ಕಡಿಯುವುದರಿಂದ</a:t>
            </a:r>
            <a:r>
              <a:rPr lang="en-US" b="0" dirty="0"/>
              <a:t> </a:t>
            </a:r>
            <a:r>
              <a:rPr lang="en-US" b="0" dirty="0" err="1"/>
              <a:t>ಹರಡುತ್ತದೆ</a:t>
            </a:r>
            <a:r>
              <a:rPr lang="en-US" b="0" dirty="0"/>
              <a:t>.</a:t>
            </a:r>
            <a:endParaRPr lang="en-IN" b="0" dirty="0"/>
          </a:p>
          <a:p>
            <a:pPr algn="l"/>
            <a:r>
              <a:rPr lang="kn-IN" b="0" dirty="0"/>
              <a:t>ಸತ್ಯ</a:t>
            </a:r>
            <a:r>
              <a:rPr lang="en-US" b="0" dirty="0"/>
              <a:t>: </a:t>
            </a:r>
            <a:r>
              <a:rPr lang="en-US" b="0" dirty="0" err="1"/>
              <a:t>ಸೊಳ್ಳೆ</a:t>
            </a:r>
            <a:r>
              <a:rPr lang="en-US" b="0" dirty="0"/>
              <a:t> </a:t>
            </a:r>
            <a:r>
              <a:rPr lang="en-US" b="0" dirty="0" err="1"/>
              <a:t>ಕಡಿಯುವುದರಿಂದ</a:t>
            </a:r>
            <a:r>
              <a:rPr lang="en-US" b="0" dirty="0"/>
              <a:t> </a:t>
            </a:r>
            <a:r>
              <a:rPr lang="en-US" b="0" dirty="0" err="1"/>
              <a:t>ಕೊರೊನಾ</a:t>
            </a:r>
            <a:r>
              <a:rPr lang="en-US" b="0" dirty="0"/>
              <a:t> </a:t>
            </a:r>
            <a:r>
              <a:rPr lang="en-US" b="0" dirty="0" err="1"/>
              <a:t>ವೈರಸ್</a:t>
            </a:r>
            <a:r>
              <a:rPr lang="en-US" b="0" dirty="0"/>
              <a:t> </a:t>
            </a:r>
            <a:r>
              <a:rPr lang="en-US" b="0" dirty="0" err="1"/>
              <a:t>ಹರಡುವುದಿಲ್ಲ</a:t>
            </a:r>
            <a:r>
              <a:rPr lang="en-US" b="0" dirty="0"/>
              <a:t>. </a:t>
            </a:r>
            <a:r>
              <a:rPr lang="en-US" b="0" dirty="0" err="1"/>
              <a:t>ಸೋಂಕು</a:t>
            </a:r>
            <a:r>
              <a:rPr lang="en-US" b="0" dirty="0"/>
              <a:t> </a:t>
            </a:r>
            <a:r>
              <a:rPr lang="en-US" b="0" dirty="0" err="1"/>
              <a:t>ತಗಲಿದ</a:t>
            </a:r>
            <a:r>
              <a:rPr lang="en-US" b="0" dirty="0"/>
              <a:t> </a:t>
            </a:r>
            <a:r>
              <a:rPr lang="en-US" b="0" dirty="0" err="1"/>
              <a:t>ವ್ಯಕ್ತಿ</a:t>
            </a:r>
            <a:r>
              <a:rPr lang="en-US" b="0" dirty="0"/>
              <a:t> </a:t>
            </a:r>
            <a:r>
              <a:rPr lang="en-US" b="0" dirty="0" err="1"/>
              <a:t>ಸೀನಿದಾಗ</a:t>
            </a:r>
            <a:r>
              <a:rPr lang="en-US" b="0" dirty="0"/>
              <a:t> </a:t>
            </a:r>
            <a:r>
              <a:rPr lang="en-US" b="0" dirty="0" err="1"/>
              <a:t>ಅಥವಾ</a:t>
            </a:r>
            <a:r>
              <a:rPr lang="en-US" b="0" dirty="0"/>
              <a:t> </a:t>
            </a:r>
            <a:r>
              <a:rPr lang="en-US" b="0" dirty="0" err="1"/>
              <a:t>ಕೆಮ್ಮಿದಾಗ</a:t>
            </a:r>
            <a:r>
              <a:rPr lang="en-US" b="0" dirty="0"/>
              <a:t> </a:t>
            </a:r>
            <a:r>
              <a:rPr lang="en-US" b="0" dirty="0" err="1"/>
              <a:t>ಅದು</a:t>
            </a:r>
            <a:r>
              <a:rPr lang="en-US" b="0" dirty="0"/>
              <a:t> </a:t>
            </a:r>
            <a:r>
              <a:rPr lang="en-US" b="0" dirty="0" err="1"/>
              <a:t>ದ್ರವಹನಿಗಳ</a:t>
            </a:r>
            <a:r>
              <a:rPr lang="en-US" b="0" dirty="0"/>
              <a:t> </a:t>
            </a:r>
            <a:r>
              <a:rPr lang="en-US" b="0" dirty="0" err="1"/>
              <a:t>ಮೂಲಕ</a:t>
            </a:r>
            <a:r>
              <a:rPr lang="en-US" b="0" dirty="0"/>
              <a:t> </a:t>
            </a:r>
            <a:r>
              <a:rPr lang="en-US" b="0" dirty="0" err="1"/>
              <a:t>ಹರಡುತ್ತವೆ</a:t>
            </a:r>
            <a:r>
              <a:rPr lang="en-US" b="0" dirty="0"/>
              <a:t>. </a:t>
            </a:r>
            <a:endParaRPr b="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BCEC737-4661-544F-A799-DDD5D7920681}"/>
              </a:ext>
            </a:extLst>
          </p:cNvPr>
          <p:cNvGrpSpPr/>
          <p:nvPr/>
        </p:nvGrpSpPr>
        <p:grpSpPr>
          <a:xfrm>
            <a:off x="545161" y="462445"/>
            <a:ext cx="5874224" cy="1124257"/>
            <a:chOff x="545161" y="462445"/>
            <a:chExt cx="5874224" cy="1124257"/>
          </a:xfrm>
        </p:grpSpPr>
        <p:sp>
          <p:nvSpPr>
            <p:cNvPr id="16" name="Rounded Rectangle">
              <a:extLst>
                <a:ext uri="{FF2B5EF4-FFF2-40B4-BE49-F238E27FC236}">
                  <a16:creationId xmlns:a16="http://schemas.microsoft.com/office/drawing/2014/main" id="{C5797CCE-F5B8-A945-B33E-965A4B762E92}"/>
                </a:ext>
              </a:extLst>
            </p:cNvPr>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17" name="myths &amp; Facts">
              <a:extLst>
                <a:ext uri="{FF2B5EF4-FFF2-40B4-BE49-F238E27FC236}">
                  <a16:creationId xmlns:a16="http://schemas.microsoft.com/office/drawing/2014/main" id="{5C0CC67D-64B1-174C-AC37-06D7BE907D28}"/>
                </a:ext>
              </a:extLst>
            </p:cNvPr>
            <p:cNvSpPr txBox="1"/>
            <p:nvPr/>
          </p:nvSpPr>
          <p:spPr>
            <a:xfrm>
              <a:off x="882674" y="637223"/>
              <a:ext cx="528510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US" b="0" dirty="0" err="1"/>
                <a:t>ಮೌಢ್ಯಗಳು</a:t>
              </a:r>
              <a:r>
                <a:rPr lang="en-US" b="0" dirty="0"/>
                <a:t> &amp; </a:t>
              </a:r>
              <a:r>
                <a:rPr lang="kn-IN" b="0" dirty="0"/>
                <a:t>ಸತ್ಯ</a:t>
              </a:r>
              <a:r>
                <a:rPr lang="en-US" b="0" dirty="0" err="1"/>
                <a:t>ಗಳು</a:t>
              </a:r>
              <a:r>
                <a:rPr lang="en-IN" b="0" dirty="0"/>
                <a:t> </a:t>
              </a:r>
              <a:endParaRPr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80155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bg/>
                                          </p:spTgt>
                                        </p:tgtEl>
                                        <p:attrNameLst>
                                          <p:attrName>style.visibility</p:attrName>
                                        </p:attrNameLst>
                                      </p:cBhvr>
                                      <p:to>
                                        <p:strVal val="visible"/>
                                      </p:to>
                                    </p:set>
                                    <p:animEffect transition="in" filter="fade">
                                      <p:cBhvr>
                                        <p:cTn id="17" dur="500"/>
                                        <p:tgtEl>
                                          <p:spTgt spid="10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0" end="0"/>
                                            </p:txEl>
                                          </p:spTgt>
                                        </p:tgtEl>
                                        <p:attrNameLst>
                                          <p:attrName>style.visibility</p:attrName>
                                        </p:attrNameLst>
                                      </p:cBhvr>
                                      <p:to>
                                        <p:strVal val="visible"/>
                                      </p:to>
                                    </p:set>
                                    <p:animEffect transition="in" filter="fade">
                                      <p:cBhvr>
                                        <p:cTn id="22" dur="500"/>
                                        <p:tgtEl>
                                          <p:spTgt spid="10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1" end="1"/>
                                            </p:txEl>
                                          </p:spTgt>
                                        </p:tgtEl>
                                        <p:attrNameLst>
                                          <p:attrName>style.visibility</p:attrName>
                                        </p:attrNameLst>
                                      </p:cBhvr>
                                      <p:to>
                                        <p:strVal val="visible"/>
                                      </p:to>
                                    </p:set>
                                    <p:animEffect transition="in" filter="fade">
                                      <p:cBhvr>
                                        <p:cTn id="27" dur="500"/>
                                        <p:tgtEl>
                                          <p:spTgt spid="10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2" end="2"/>
                                            </p:txEl>
                                          </p:spTgt>
                                        </p:tgtEl>
                                        <p:attrNameLst>
                                          <p:attrName>style.visibility</p:attrName>
                                        </p:attrNameLst>
                                      </p:cBhvr>
                                      <p:to>
                                        <p:strVal val="visible"/>
                                      </p:to>
                                    </p:set>
                                    <p:animEffect transition="in" filter="fade">
                                      <p:cBhvr>
                                        <p:cTn id="32" dur="500"/>
                                        <p:tgtEl>
                                          <p:spTgt spid="10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3" end="3"/>
                                            </p:txEl>
                                          </p:spTgt>
                                        </p:tgtEl>
                                        <p:attrNameLst>
                                          <p:attrName>style.visibility</p:attrName>
                                        </p:attrNameLst>
                                      </p:cBhvr>
                                      <p:to>
                                        <p:strVal val="visible"/>
                                      </p:to>
                                    </p:set>
                                    <p:animEffect transition="in" filter="fade">
                                      <p:cBhvr>
                                        <p:cTn id="37" dur="500"/>
                                        <p:tgtEl>
                                          <p:spTgt spid="10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4" end="4"/>
                                            </p:txEl>
                                          </p:spTgt>
                                        </p:tgtEl>
                                        <p:attrNameLst>
                                          <p:attrName>style.visibility</p:attrName>
                                        </p:attrNameLst>
                                      </p:cBhvr>
                                      <p:to>
                                        <p:strVal val="visible"/>
                                      </p:to>
                                    </p:set>
                                    <p:animEffect transition="in" filter="fade">
                                      <p:cBhvr>
                                        <p:cTn id="42" dur="500"/>
                                        <p:tgtEl>
                                          <p:spTgt spid="10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5" end="5"/>
                                            </p:txEl>
                                          </p:spTgt>
                                        </p:tgtEl>
                                        <p:attrNameLst>
                                          <p:attrName>style.visibility</p:attrName>
                                        </p:attrNameLst>
                                      </p:cBhvr>
                                      <p:to>
                                        <p:strVal val="visible"/>
                                      </p:to>
                                    </p:set>
                                    <p:animEffect transition="in" filter="fade">
                                      <p:cBhvr>
                                        <p:cTn id="47" dur="500"/>
                                        <p:tgtEl>
                                          <p:spTgt spid="10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6" end="6"/>
                                            </p:txEl>
                                          </p:spTgt>
                                        </p:tgtEl>
                                        <p:attrNameLst>
                                          <p:attrName>style.visibility</p:attrName>
                                        </p:attrNameLst>
                                      </p:cBhvr>
                                      <p:to>
                                        <p:strVal val="visible"/>
                                      </p:to>
                                    </p:set>
                                    <p:animEffect transition="in" filter="fade">
                                      <p:cBhvr>
                                        <p:cTn id="52" dur="500"/>
                                        <p:tgtEl>
                                          <p:spTgt spid="101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7" end="7"/>
                                            </p:txEl>
                                          </p:spTgt>
                                        </p:tgtEl>
                                        <p:attrNameLst>
                                          <p:attrName>style.visibility</p:attrName>
                                        </p:attrNameLst>
                                      </p:cBhvr>
                                      <p:to>
                                        <p:strVal val="visible"/>
                                      </p:to>
                                    </p:set>
                                    <p:animEffect transition="in" filter="fade">
                                      <p:cBhvr>
                                        <p:cTn id="57" dur="500"/>
                                        <p:tgtEl>
                                          <p:spTgt spid="1010">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8" end="8"/>
                                            </p:txEl>
                                          </p:spTgt>
                                        </p:tgtEl>
                                        <p:attrNameLst>
                                          <p:attrName>style.visibility</p:attrName>
                                        </p:attrNameLst>
                                      </p:cBhvr>
                                      <p:to>
                                        <p:strVal val="visible"/>
                                      </p:to>
                                    </p:set>
                                    <p:animEffect transition="in" filter="fade">
                                      <p:cBhvr>
                                        <p:cTn id="62" dur="500"/>
                                        <p:tgtEl>
                                          <p:spTgt spid="1010">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9" end="9"/>
                                            </p:txEl>
                                          </p:spTgt>
                                        </p:tgtEl>
                                        <p:attrNameLst>
                                          <p:attrName>style.visibility</p:attrName>
                                        </p:attrNameLst>
                                      </p:cBhvr>
                                      <p:to>
                                        <p:strVal val="visible"/>
                                      </p:to>
                                    </p:set>
                                    <p:animEffect transition="in" filter="fade">
                                      <p:cBhvr>
                                        <p:cTn id="67" dur="500"/>
                                        <p:tgtEl>
                                          <p:spTgt spid="1010">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10">
                                            <p:txEl>
                                              <p:pRg st="10" end="10"/>
                                            </p:txEl>
                                          </p:spTgt>
                                        </p:tgtEl>
                                        <p:attrNameLst>
                                          <p:attrName>style.visibility</p:attrName>
                                        </p:attrNameLst>
                                      </p:cBhvr>
                                      <p:to>
                                        <p:strVal val="visible"/>
                                      </p:to>
                                    </p:set>
                                    <p:animEffect transition="in" filter="fade">
                                      <p:cBhvr>
                                        <p:cTn id="72" dur="500"/>
                                        <p:tgtEl>
                                          <p:spTgt spid="1010">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10">
                                            <p:txEl>
                                              <p:pRg st="11" end="11"/>
                                            </p:txEl>
                                          </p:spTgt>
                                        </p:tgtEl>
                                        <p:attrNameLst>
                                          <p:attrName>style.visibility</p:attrName>
                                        </p:attrNameLst>
                                      </p:cBhvr>
                                      <p:to>
                                        <p:strVal val="visible"/>
                                      </p:to>
                                    </p:set>
                                    <p:animEffect transition="in" filter="fade">
                                      <p:cBhvr>
                                        <p:cTn id="77" dur="500"/>
                                        <p:tgtEl>
                                          <p:spTgt spid="1010">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10">
                                            <p:txEl>
                                              <p:pRg st="12" end="12"/>
                                            </p:txEl>
                                          </p:spTgt>
                                        </p:tgtEl>
                                        <p:attrNameLst>
                                          <p:attrName>style.visibility</p:attrName>
                                        </p:attrNameLst>
                                      </p:cBhvr>
                                      <p:to>
                                        <p:strVal val="visible"/>
                                      </p:to>
                                    </p:set>
                                    <p:animEffect transition="in" filter="fade">
                                      <p:cBhvr>
                                        <p:cTn id="82" dur="500"/>
                                        <p:tgtEl>
                                          <p:spTgt spid="1010">
                                            <p:txEl>
                                              <p:pRg st="12" end="1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10">
                                            <p:txEl>
                                              <p:pRg st="13" end="13"/>
                                            </p:txEl>
                                          </p:spTgt>
                                        </p:tgtEl>
                                        <p:attrNameLst>
                                          <p:attrName>style.visibility</p:attrName>
                                        </p:attrNameLst>
                                      </p:cBhvr>
                                      <p:to>
                                        <p:strVal val="visible"/>
                                      </p:to>
                                    </p:set>
                                    <p:animEffect transition="in" filter="fade">
                                      <p:cBhvr>
                                        <p:cTn id="87" dur="500"/>
                                        <p:tgtEl>
                                          <p:spTgt spid="10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4859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4820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3478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5165580"/>
            <a:ext cx="17159735" cy="1841726"/>
            <a:chOff x="4215519" y="5165580"/>
            <a:chExt cx="17159735" cy="1841726"/>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5903273" y="5586605"/>
              <a:ext cx="1392849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12750">
                <a:defRPr sz="9000">
                  <a:solidFill>
                    <a:srgbClr val="002135"/>
                  </a:solidFill>
                </a:defRPr>
              </a:lvl1pPr>
            </a:lstStyle>
            <a:p>
              <a:r>
                <a:rPr lang="en-US" sz="8000" b="0" dirty="0" err="1"/>
                <a:t>ವೈರಸ್</a:t>
              </a:r>
              <a:r>
                <a:rPr lang="en-US" sz="8000" b="0" dirty="0"/>
                <a:t> </a:t>
              </a:r>
              <a:r>
                <a:rPr lang="en-US" sz="8000" b="0" dirty="0" err="1"/>
                <a:t>ವಿವರವನ್ನು</a:t>
              </a:r>
              <a:r>
                <a:rPr lang="en-US" sz="8000" b="0" dirty="0"/>
                <a:t> </a:t>
              </a:r>
              <a:r>
                <a:rPr lang="en-US" sz="8000" b="0" dirty="0" err="1"/>
                <a:t>ತಿಳಿದುಕೊಳ್ಳೋಣ</a:t>
              </a:r>
              <a:r>
                <a:rPr lang="en-IN" sz="8000" b="0" dirty="0"/>
                <a:t> </a:t>
              </a:r>
              <a:endParaRPr sz="8000" b="0" dirty="0">
                <a:latin typeface="Arial" panose="020B0604020202020204" pitchFamily="34" charset="0"/>
                <a:cs typeface="Arial" panose="020B0604020202020204" pitchFamily="34" charset="0"/>
              </a:endParaRPr>
            </a:p>
          </p:txBody>
        </p:sp>
      </p:grpSp>
      <p:sp>
        <p:nvSpPr>
          <p:cNvPr id="1026" name="corRect information and behaviours is the way to defeat the infection. Let’s play the game to uncover the virus and tackle it through our information"/>
          <p:cNvSpPr txBox="1"/>
          <p:nvPr/>
        </p:nvSpPr>
        <p:spPr>
          <a:xfrm>
            <a:off x="5363446" y="7376910"/>
            <a:ext cx="1500814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4000" b="0" dirty="0" err="1">
                <a:solidFill>
                  <a:schemeClr val="bg1"/>
                </a:solidFill>
              </a:rPr>
              <a:t>ಸರಿಯಾದ</a:t>
            </a:r>
            <a:r>
              <a:rPr lang="en-US" sz="4000" b="0" dirty="0">
                <a:solidFill>
                  <a:schemeClr val="bg1"/>
                </a:solidFill>
              </a:rPr>
              <a:t> </a:t>
            </a:r>
            <a:r>
              <a:rPr lang="en-US" sz="4000" b="0" dirty="0" err="1">
                <a:solidFill>
                  <a:schemeClr val="bg1"/>
                </a:solidFill>
              </a:rPr>
              <a:t>ಮಾಹಿತಿ</a:t>
            </a:r>
            <a:r>
              <a:rPr lang="en-US" sz="4000" b="0" dirty="0">
                <a:solidFill>
                  <a:schemeClr val="bg1"/>
                </a:solidFill>
              </a:rPr>
              <a:t> </a:t>
            </a:r>
            <a:r>
              <a:rPr lang="en-US" sz="4000" b="0" dirty="0" err="1">
                <a:solidFill>
                  <a:schemeClr val="bg1"/>
                </a:solidFill>
              </a:rPr>
              <a:t>ಮತ್ತು</a:t>
            </a:r>
            <a:r>
              <a:rPr lang="en-US" sz="4000" b="0" dirty="0">
                <a:solidFill>
                  <a:schemeClr val="bg1"/>
                </a:solidFill>
              </a:rPr>
              <a:t> </a:t>
            </a:r>
            <a:r>
              <a:rPr lang="en-US" sz="4000" b="0" dirty="0" err="1">
                <a:solidFill>
                  <a:schemeClr val="bg1"/>
                </a:solidFill>
              </a:rPr>
              <a:t>ವರ್ತನೆ</a:t>
            </a:r>
            <a:r>
              <a:rPr lang="en-US" sz="4000" b="0" dirty="0">
                <a:solidFill>
                  <a:schemeClr val="bg1"/>
                </a:solidFill>
              </a:rPr>
              <a:t> </a:t>
            </a:r>
            <a:r>
              <a:rPr lang="en-US" sz="4000" b="0" dirty="0" err="1">
                <a:solidFill>
                  <a:schemeClr val="bg1"/>
                </a:solidFill>
              </a:rPr>
              <a:t>ಸೋಂಕನ್ನು</a:t>
            </a:r>
            <a:r>
              <a:rPr lang="en-US" sz="4000" b="0" dirty="0">
                <a:solidFill>
                  <a:schemeClr val="bg1"/>
                </a:solidFill>
              </a:rPr>
              <a:t> </a:t>
            </a:r>
            <a:r>
              <a:rPr lang="en-US" sz="4000" b="0" dirty="0" err="1">
                <a:solidFill>
                  <a:schemeClr val="bg1"/>
                </a:solidFill>
              </a:rPr>
              <a:t>ಹಿಂದಿಕ್ಕಲು</a:t>
            </a:r>
            <a:r>
              <a:rPr lang="en-US" sz="4000" b="0" dirty="0">
                <a:solidFill>
                  <a:schemeClr val="bg1"/>
                </a:solidFill>
              </a:rPr>
              <a:t> </a:t>
            </a:r>
            <a:r>
              <a:rPr lang="en-US" sz="4000" b="0" dirty="0" err="1">
                <a:solidFill>
                  <a:schemeClr val="bg1"/>
                </a:solidFill>
              </a:rPr>
              <a:t>ಉತ್ತಮ</a:t>
            </a:r>
            <a:r>
              <a:rPr lang="en-US" sz="4000" b="0" dirty="0">
                <a:solidFill>
                  <a:schemeClr val="bg1"/>
                </a:solidFill>
              </a:rPr>
              <a:t> </a:t>
            </a:r>
            <a:r>
              <a:rPr lang="en-US" sz="4000" b="0" dirty="0" err="1">
                <a:solidFill>
                  <a:schemeClr val="bg1"/>
                </a:solidFill>
              </a:rPr>
              <a:t>ದಾರಿ</a:t>
            </a:r>
            <a:r>
              <a:rPr lang="en-US" sz="4000" b="0" dirty="0">
                <a:solidFill>
                  <a:schemeClr val="bg1"/>
                </a:solidFill>
              </a:rPr>
              <a:t>.</a:t>
            </a:r>
            <a:endParaRPr lang="en-IN" sz="4000" b="0" dirty="0">
              <a:solidFill>
                <a:schemeClr val="bg1"/>
              </a:solidFill>
            </a:endParaRPr>
          </a:p>
          <a:p>
            <a:r>
              <a:rPr lang="en-US" sz="4000" b="0" dirty="0" err="1">
                <a:solidFill>
                  <a:schemeClr val="bg1"/>
                </a:solidFill>
              </a:rPr>
              <a:t>ವೈರಸ್</a:t>
            </a:r>
            <a:r>
              <a:rPr lang="en-US" sz="4000" b="0" dirty="0">
                <a:solidFill>
                  <a:schemeClr val="bg1"/>
                </a:solidFill>
              </a:rPr>
              <a:t> </a:t>
            </a:r>
            <a:r>
              <a:rPr lang="en-US" sz="4000" b="0" dirty="0" err="1">
                <a:solidFill>
                  <a:schemeClr val="bg1"/>
                </a:solidFill>
              </a:rPr>
              <a:t>ಬಗ್ಗೆ</a:t>
            </a:r>
            <a:r>
              <a:rPr lang="en-US" sz="4000" b="0" dirty="0">
                <a:solidFill>
                  <a:schemeClr val="bg1"/>
                </a:solidFill>
              </a:rPr>
              <a:t> </a:t>
            </a:r>
            <a:r>
              <a:rPr lang="en-US" sz="4000" b="0" dirty="0" err="1">
                <a:solidFill>
                  <a:schemeClr val="bg1"/>
                </a:solidFill>
              </a:rPr>
              <a:t>ತಿಳಿದುಕೊಳ್ಳಲು</a:t>
            </a:r>
            <a:r>
              <a:rPr lang="en-US" sz="4000" b="0" dirty="0">
                <a:solidFill>
                  <a:schemeClr val="bg1"/>
                </a:solidFill>
              </a:rPr>
              <a:t> </a:t>
            </a:r>
            <a:r>
              <a:rPr lang="en-US" sz="4000" b="0" dirty="0" err="1">
                <a:solidFill>
                  <a:schemeClr val="bg1"/>
                </a:solidFill>
              </a:rPr>
              <a:t>ಮತ್ತು</a:t>
            </a:r>
            <a:r>
              <a:rPr lang="en-US" sz="4000" b="0" dirty="0">
                <a:solidFill>
                  <a:schemeClr val="bg1"/>
                </a:solidFill>
              </a:rPr>
              <a:t> </a:t>
            </a:r>
            <a:r>
              <a:rPr lang="en-US" sz="4000" b="0" dirty="0" err="1">
                <a:solidFill>
                  <a:schemeClr val="bg1"/>
                </a:solidFill>
              </a:rPr>
              <a:t>ಮಾಹಿತಿಯ</a:t>
            </a:r>
            <a:r>
              <a:rPr lang="en-US" sz="4000" b="0" dirty="0">
                <a:solidFill>
                  <a:schemeClr val="bg1"/>
                </a:solidFill>
              </a:rPr>
              <a:t> </a:t>
            </a:r>
            <a:r>
              <a:rPr lang="en-US" sz="4000" b="0" dirty="0" err="1">
                <a:solidFill>
                  <a:schemeClr val="bg1"/>
                </a:solidFill>
              </a:rPr>
              <a:t>ಮೂಲಕ</a:t>
            </a:r>
            <a:r>
              <a:rPr lang="en-US" sz="4000" b="0" dirty="0">
                <a:solidFill>
                  <a:schemeClr val="bg1"/>
                </a:solidFill>
              </a:rPr>
              <a:t> </a:t>
            </a:r>
            <a:r>
              <a:rPr lang="en-US" sz="4000" b="0" dirty="0" err="1">
                <a:solidFill>
                  <a:schemeClr val="bg1"/>
                </a:solidFill>
              </a:rPr>
              <a:t>ಅದನ್ನು</a:t>
            </a:r>
            <a:r>
              <a:rPr lang="en-US" sz="4000" b="0" dirty="0">
                <a:solidFill>
                  <a:schemeClr val="bg1"/>
                </a:solidFill>
              </a:rPr>
              <a:t> </a:t>
            </a:r>
            <a:r>
              <a:rPr lang="en-US" sz="4000" b="0" dirty="0" err="1">
                <a:solidFill>
                  <a:schemeClr val="bg1"/>
                </a:solidFill>
              </a:rPr>
              <a:t>ನಿಭಾಯಿಸಲು</a:t>
            </a:r>
            <a:r>
              <a:rPr lang="en-US" sz="4000" b="0" dirty="0">
                <a:solidFill>
                  <a:schemeClr val="bg1"/>
                </a:solidFill>
              </a:rPr>
              <a:t> </a:t>
            </a:r>
            <a:r>
              <a:rPr lang="en-US" sz="4000" b="0" dirty="0" err="1">
                <a:solidFill>
                  <a:schemeClr val="bg1"/>
                </a:solidFill>
              </a:rPr>
              <a:t>ಒಂದು</a:t>
            </a:r>
            <a:r>
              <a:rPr lang="en-US" sz="4000" b="0" dirty="0">
                <a:solidFill>
                  <a:schemeClr val="bg1"/>
                </a:solidFill>
              </a:rPr>
              <a:t> </a:t>
            </a:r>
            <a:r>
              <a:rPr lang="en-US" sz="4000" b="0" dirty="0" err="1">
                <a:solidFill>
                  <a:schemeClr val="bg1"/>
                </a:solidFill>
              </a:rPr>
              <a:t>ಆಟ</a:t>
            </a:r>
            <a:r>
              <a:rPr lang="en-US" sz="4000" b="0" dirty="0">
                <a:solidFill>
                  <a:schemeClr val="bg1"/>
                </a:solidFill>
              </a:rPr>
              <a:t> </a:t>
            </a:r>
            <a:r>
              <a:rPr lang="en-US" sz="4000" b="0" dirty="0" err="1">
                <a:solidFill>
                  <a:schemeClr val="bg1"/>
                </a:solidFill>
              </a:rPr>
              <a:t>ಆಡೋಣ</a:t>
            </a:r>
            <a:r>
              <a:rPr lang="en-IN" sz="4000" b="0" dirty="0">
                <a:solidFill>
                  <a:schemeClr val="bg1"/>
                </a:solidFill>
              </a:rPr>
              <a:t> </a:t>
            </a:r>
            <a:endParaRPr sz="4000" b="0" dirty="0">
              <a:ln>
                <a:solidFill>
                  <a:schemeClr val="bg1"/>
                </a:solidFill>
              </a:ln>
              <a:solidFill>
                <a:schemeClr val="bg1"/>
              </a:solidFill>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5618731" y="9695766"/>
            <a:ext cx="14353309"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4000" b="0" dirty="0" err="1">
                <a:solidFill>
                  <a:schemeClr val="bg1"/>
                </a:solidFill>
              </a:rPr>
              <a:t>ಪುನಃ</a:t>
            </a:r>
            <a:r>
              <a:rPr lang="en-US" sz="4000" b="0" dirty="0">
                <a:solidFill>
                  <a:schemeClr val="bg1"/>
                </a:solidFill>
              </a:rPr>
              <a:t> </a:t>
            </a:r>
            <a:r>
              <a:rPr lang="en-US" sz="4000" b="0" dirty="0" err="1">
                <a:solidFill>
                  <a:schemeClr val="bg1"/>
                </a:solidFill>
              </a:rPr>
              <a:t>ನೆನಪಿಸಿಕೊಳ್ಳುವ</a:t>
            </a:r>
            <a:r>
              <a:rPr lang="en-US" sz="4000" b="0" dirty="0">
                <a:solidFill>
                  <a:schemeClr val="bg1"/>
                </a:solidFill>
              </a:rPr>
              <a:t> </a:t>
            </a:r>
            <a:r>
              <a:rPr lang="en-US" sz="4000" b="0" dirty="0" err="1">
                <a:solidFill>
                  <a:schemeClr val="bg1"/>
                </a:solidFill>
              </a:rPr>
              <a:t>ಆಟ</a:t>
            </a:r>
            <a:r>
              <a:rPr lang="en-US" sz="4000" b="0" dirty="0">
                <a:solidFill>
                  <a:schemeClr val="bg1"/>
                </a:solidFill>
              </a:rPr>
              <a:t> </a:t>
            </a:r>
            <a:r>
              <a:rPr lang="en-US" sz="4000" b="0" dirty="0" err="1">
                <a:solidFill>
                  <a:schemeClr val="bg1"/>
                </a:solidFill>
              </a:rPr>
              <a:t>ಆಡೋಣ</a:t>
            </a:r>
            <a:r>
              <a:rPr lang="en-US" sz="4000" b="0" dirty="0">
                <a:solidFill>
                  <a:schemeClr val="bg1"/>
                </a:solidFill>
              </a:rPr>
              <a:t>: </a:t>
            </a:r>
            <a:r>
              <a:rPr lang="en-US" sz="4000" b="0" dirty="0" err="1">
                <a:solidFill>
                  <a:schemeClr val="bg1"/>
                </a:solidFill>
              </a:rPr>
              <a:t>ಪ್ರತೀ</a:t>
            </a:r>
            <a:r>
              <a:rPr lang="en-US" sz="4000" b="0" dirty="0">
                <a:solidFill>
                  <a:schemeClr val="bg1"/>
                </a:solidFill>
              </a:rPr>
              <a:t> </a:t>
            </a:r>
            <a:r>
              <a:rPr lang="en-US" sz="4000" b="0" dirty="0" err="1">
                <a:solidFill>
                  <a:schemeClr val="bg1"/>
                </a:solidFill>
              </a:rPr>
              <a:t>ಚೌಕದಲ್ಲಿ</a:t>
            </a:r>
            <a:r>
              <a:rPr lang="en-US" sz="4000" b="0" dirty="0">
                <a:solidFill>
                  <a:schemeClr val="bg1"/>
                </a:solidFill>
              </a:rPr>
              <a:t> </a:t>
            </a:r>
            <a:r>
              <a:rPr lang="en-US" sz="4000" b="0" dirty="0" err="1">
                <a:solidFill>
                  <a:schemeClr val="bg1"/>
                </a:solidFill>
              </a:rPr>
              <a:t>ನೀವು</a:t>
            </a:r>
            <a:r>
              <a:rPr lang="en-US" sz="4000" b="0" dirty="0">
                <a:solidFill>
                  <a:schemeClr val="bg1"/>
                </a:solidFill>
              </a:rPr>
              <a:t> </a:t>
            </a:r>
            <a:r>
              <a:rPr lang="en-US" sz="4000" b="0" dirty="0" err="1">
                <a:solidFill>
                  <a:schemeClr val="bg1"/>
                </a:solidFill>
              </a:rPr>
              <a:t>ಒಂದು</a:t>
            </a:r>
            <a:r>
              <a:rPr lang="en-US" sz="4000" b="0" dirty="0">
                <a:solidFill>
                  <a:schemeClr val="bg1"/>
                </a:solidFill>
              </a:rPr>
              <a:t> </a:t>
            </a:r>
            <a:r>
              <a:rPr lang="en-US" sz="4000" b="0" dirty="0" err="1">
                <a:solidFill>
                  <a:schemeClr val="bg1"/>
                </a:solidFill>
              </a:rPr>
              <a:t>ಹೇಳಿಕೆಯನ್ನು</a:t>
            </a:r>
            <a:r>
              <a:rPr lang="en-US" sz="4000" b="0" dirty="0">
                <a:solidFill>
                  <a:schemeClr val="bg1"/>
                </a:solidFill>
              </a:rPr>
              <a:t> </a:t>
            </a:r>
            <a:r>
              <a:rPr lang="en-US" sz="4000" b="0" dirty="0" err="1">
                <a:solidFill>
                  <a:schemeClr val="bg1"/>
                </a:solidFill>
              </a:rPr>
              <a:t>ನೋಡುವಿರಿ</a:t>
            </a:r>
            <a:r>
              <a:rPr lang="en-US" sz="4000" b="0" dirty="0">
                <a:solidFill>
                  <a:schemeClr val="bg1"/>
                </a:solidFill>
              </a:rPr>
              <a:t>, </a:t>
            </a:r>
            <a:endParaRPr lang="en-IN" sz="4000" b="0" dirty="0">
              <a:solidFill>
                <a:schemeClr val="bg1"/>
              </a:solidFill>
            </a:endParaRPr>
          </a:p>
          <a:p>
            <a:r>
              <a:rPr lang="en-US" sz="4000" b="0" dirty="0" err="1">
                <a:solidFill>
                  <a:schemeClr val="bg1"/>
                </a:solidFill>
              </a:rPr>
              <a:t>ಉತ್ತರವನ್ನು</a:t>
            </a:r>
            <a:r>
              <a:rPr lang="en-US" sz="4000" b="0" dirty="0">
                <a:solidFill>
                  <a:schemeClr val="bg1"/>
                </a:solidFill>
              </a:rPr>
              <a:t> </a:t>
            </a:r>
            <a:r>
              <a:rPr lang="en-US" sz="4000" b="0" dirty="0" err="1">
                <a:solidFill>
                  <a:schemeClr val="bg1"/>
                </a:solidFill>
              </a:rPr>
              <a:t>ಆಲಿಸೋಣ</a:t>
            </a:r>
            <a:r>
              <a:rPr lang="en-US" sz="4000" b="0" dirty="0">
                <a:solidFill>
                  <a:schemeClr val="bg1"/>
                </a:solidFill>
              </a:rPr>
              <a:t>.</a:t>
            </a:r>
            <a:r>
              <a:rPr lang="en-IN" sz="4000" b="0" dirty="0">
                <a:solidFill>
                  <a:schemeClr val="bg1"/>
                </a:solidFill>
              </a:rPr>
              <a:t> </a:t>
            </a:r>
            <a:endParaRPr sz="4000" b="0" dirty="0">
              <a:ln>
                <a:solidFill>
                  <a:schemeClr val="bg1"/>
                </a:solidFill>
              </a:ln>
              <a:solidFill>
                <a:schemeClr val="bg1"/>
              </a:solidFill>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6108797"/>
            <a:ext cx="1151819" cy="1123859"/>
          </a:xfrm>
          <a:prstGeom prst="rect">
            <a:avLst/>
          </a:prstGeom>
          <a:ln w="12700">
            <a:miter lim="400000"/>
          </a:ln>
        </p:spPr>
      </p:pic>
    </p:spTree>
    <p:extLst>
      <p:ext uri="{BB962C8B-B14F-4D97-AF65-F5344CB8AC3E}">
        <p14:creationId xmlns:p14="http://schemas.microsoft.com/office/powerpoint/2010/main" val="2573848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335178"/>
            <a:chOff x="0" y="0"/>
            <a:chExt cx="22217384" cy="133517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5050943" y="155368"/>
              <a:ext cx="12115496" cy="1179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US" sz="7000" b="0" dirty="0"/>
                <a:t>ANM, ASHA &amp; AWW </a:t>
              </a:r>
              <a:r>
                <a:rPr lang="en-US" sz="7000" b="0" dirty="0" err="1"/>
                <a:t>ಪಾತ್ರಗಳು</a:t>
              </a:r>
              <a:r>
                <a:rPr lang="en-IN" sz="7000" b="0" dirty="0"/>
                <a:t> </a:t>
              </a:r>
              <a:endParaRPr sz="7000"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9" name="Rounded Rectangle">
            <a:extLst>
              <a:ext uri="{FF2B5EF4-FFF2-40B4-BE49-F238E27FC236}">
                <a16:creationId xmlns:a16="http://schemas.microsoft.com/office/drawing/2014/main" id="{EDA7ADCF-61C7-FB4A-9CA8-D3DC2455F5D8}"/>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357215"/>
            <a:ext cx="10575288" cy="1169551"/>
          </a:xfrm>
          <a:prstGeom prst="rect">
            <a:avLst/>
          </a:prstGeom>
        </p:spPr>
        <p:txBody>
          <a:bodyPr wrap="square">
            <a:spAutoFit/>
          </a:bodyPr>
          <a:lstStyle/>
          <a:p>
            <a:r>
              <a:rPr lang="en-US" sz="3500" b="0" dirty="0" err="1"/>
              <a:t>ಆರೋಗ್ಯ</a:t>
            </a:r>
            <a:r>
              <a:rPr lang="en-US" sz="3500" b="0" dirty="0"/>
              <a:t>-</a:t>
            </a:r>
            <a:r>
              <a:rPr lang="en-IN" sz="3500" b="0" dirty="0"/>
              <a:t> ANM</a:t>
            </a:r>
          </a:p>
          <a:p>
            <a:r>
              <a:rPr lang="en-IN" sz="3500" b="0" dirty="0"/>
              <a:t>DSO/</a:t>
            </a:r>
            <a:r>
              <a:rPr lang="en-IN" sz="3500" b="0" dirty="0" err="1"/>
              <a:t>MOಗಳ</a:t>
            </a:r>
            <a:r>
              <a:rPr lang="en-IN" sz="3500" b="0" dirty="0"/>
              <a:t> </a:t>
            </a:r>
            <a:r>
              <a:rPr lang="en-IN" sz="3500" b="0" dirty="0" err="1"/>
              <a:t>ಮಾರ್ಗದರ್ಶನದಲ್ಲಿ</a:t>
            </a:r>
            <a:r>
              <a:rPr lang="en-IN" sz="3500" b="0" dirty="0"/>
              <a:t> </a:t>
            </a:r>
            <a:endParaRPr lang="en-US" sz="3500" b="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01716F3-62D3-544E-A875-6F7652976212}"/>
              </a:ext>
            </a:extLst>
          </p:cNvPr>
          <p:cNvSpPr/>
          <p:nvPr/>
        </p:nvSpPr>
        <p:spPr>
          <a:xfrm>
            <a:off x="12700810" y="4130753"/>
            <a:ext cx="10599883" cy="7017306"/>
          </a:xfrm>
          <a:prstGeom prst="rect">
            <a:avLst/>
          </a:prstGeom>
        </p:spPr>
        <p:txBody>
          <a:bodyPr wrap="square">
            <a:spAutoFit/>
          </a:bodyPr>
          <a:lstStyle/>
          <a:p>
            <a:pPr algn="l"/>
            <a:r>
              <a:rPr lang="en-US" b="0" dirty="0"/>
              <a:t>- </a:t>
            </a:r>
            <a:r>
              <a:rPr lang="en-US" b="0" dirty="0" err="1"/>
              <a:t>ವ್ಯಕ್ತಿಗಳ</a:t>
            </a:r>
            <a:r>
              <a:rPr lang="en-US" b="0" dirty="0"/>
              <a:t> </a:t>
            </a:r>
            <a:r>
              <a:rPr lang="en-US" b="0" dirty="0" err="1"/>
              <a:t>ನಡುವೆ</a:t>
            </a:r>
            <a:r>
              <a:rPr lang="en-US" b="0" dirty="0"/>
              <a:t> </a:t>
            </a:r>
            <a:r>
              <a:rPr lang="en-US" b="0" dirty="0" err="1"/>
              <a:t>ಸಂವಹನದ</a:t>
            </a:r>
            <a:r>
              <a:rPr lang="en-US" b="0" dirty="0"/>
              <a:t> </a:t>
            </a:r>
            <a:r>
              <a:rPr lang="en-US" b="0" dirty="0" err="1"/>
              <a:t>ಮೂಲಕ</a:t>
            </a:r>
            <a:r>
              <a:rPr lang="en-US" b="0" dirty="0"/>
              <a:t> </a:t>
            </a:r>
            <a:r>
              <a:rPr lang="en-US" b="0" dirty="0" err="1"/>
              <a:t>ಸಮುದಾಯದ</a:t>
            </a:r>
            <a:r>
              <a:rPr lang="en-US" b="0" dirty="0"/>
              <a:t> </a:t>
            </a:r>
            <a:r>
              <a:rPr lang="en-US" b="0" dirty="0" err="1"/>
              <a:t>ಜಾಗೃತಿಗಳು</a:t>
            </a:r>
            <a:endParaRPr lang="en-IN" b="0" dirty="0"/>
          </a:p>
          <a:p>
            <a:pPr algn="l"/>
            <a:r>
              <a:rPr lang="en-US" b="0" dirty="0"/>
              <a:t>(</a:t>
            </a:r>
            <a:r>
              <a:rPr lang="en-US" b="0" dirty="0" err="1"/>
              <a:t>ಎ</a:t>
            </a:r>
            <a:r>
              <a:rPr lang="en-US" b="0" dirty="0"/>
              <a:t>) </a:t>
            </a:r>
            <a:r>
              <a:rPr lang="en-US" b="0" dirty="0" err="1"/>
              <a:t>ಸಾಮಾಜಿಕ</a:t>
            </a:r>
            <a:r>
              <a:rPr lang="en-US" b="0" dirty="0"/>
              <a:t> </a:t>
            </a:r>
            <a:r>
              <a:rPr lang="en-US" b="0" dirty="0" err="1"/>
              <a:t>ಅಂತರ</a:t>
            </a:r>
            <a:r>
              <a:rPr lang="en-US" b="0" dirty="0"/>
              <a:t> </a:t>
            </a:r>
            <a:r>
              <a:rPr lang="en-US" b="0" dirty="0" err="1"/>
              <a:t>ಸೇರಿದಂತೆ</a:t>
            </a:r>
            <a:r>
              <a:rPr lang="en-US" b="0" dirty="0"/>
              <a:t> </a:t>
            </a:r>
            <a:r>
              <a:rPr lang="en-US" b="0" dirty="0" err="1"/>
              <a:t>ಮುಂಜಾಗರೂಕತೆ</a:t>
            </a:r>
            <a:r>
              <a:rPr lang="en-US" b="0" dirty="0"/>
              <a:t> </a:t>
            </a:r>
            <a:r>
              <a:rPr lang="en-US" b="0" dirty="0" err="1"/>
              <a:t>ಮತ್ತು</a:t>
            </a:r>
            <a:r>
              <a:rPr lang="en-US" b="0" dirty="0"/>
              <a:t> </a:t>
            </a:r>
            <a:r>
              <a:rPr lang="en-US" b="0" dirty="0" err="1"/>
              <a:t>ನಿಯಂತ್ರಣ</a:t>
            </a:r>
            <a:r>
              <a:rPr lang="en-US" b="0" dirty="0"/>
              <a:t> </a:t>
            </a:r>
            <a:r>
              <a:rPr lang="en-US" b="0" dirty="0" err="1"/>
              <a:t>ಕ್ರಮಗಳು</a:t>
            </a:r>
            <a:r>
              <a:rPr lang="en-US" b="0" dirty="0"/>
              <a:t> </a:t>
            </a:r>
            <a:r>
              <a:rPr lang="en-US" b="0" dirty="0" err="1"/>
              <a:t>ತೆಗೆದುಕೊಳ್ಳುವುದು</a:t>
            </a:r>
            <a:r>
              <a:rPr lang="en-US" b="0" dirty="0"/>
              <a:t> </a:t>
            </a:r>
            <a:r>
              <a:rPr lang="en-US" b="0" dirty="0" err="1"/>
              <a:t>ಸೇರಿವೆ</a:t>
            </a:r>
            <a:r>
              <a:rPr lang="en-US" b="0" dirty="0"/>
              <a:t>.</a:t>
            </a:r>
            <a:endParaRPr lang="en-IN" b="0" dirty="0"/>
          </a:p>
          <a:p>
            <a:pPr algn="l"/>
            <a:r>
              <a:rPr lang="en-US" b="0" dirty="0"/>
              <a:t>(</a:t>
            </a:r>
            <a:r>
              <a:rPr lang="en-US" b="0" dirty="0" err="1"/>
              <a:t>ಬಿ</a:t>
            </a:r>
            <a:r>
              <a:rPr lang="en-US" b="0" dirty="0"/>
              <a:t>) </a:t>
            </a:r>
            <a:r>
              <a:rPr lang="en-US" b="0" dirty="0" err="1"/>
              <a:t>ಮೌಢ್ಯಗಳು</a:t>
            </a:r>
            <a:r>
              <a:rPr lang="en-US" b="0" dirty="0"/>
              <a:t> </a:t>
            </a:r>
            <a:r>
              <a:rPr lang="en-US" b="0" dirty="0" err="1"/>
              <a:t>ಮತ್ತು</a:t>
            </a:r>
            <a:r>
              <a:rPr lang="en-US" b="0" dirty="0"/>
              <a:t> </a:t>
            </a:r>
            <a:r>
              <a:rPr lang="en-US" b="0" dirty="0" err="1"/>
              <a:t>ತಪ್ಪುಕಲ್ಪನೆಗಳನ್ನು</a:t>
            </a:r>
            <a:r>
              <a:rPr lang="en-US" b="0" dirty="0"/>
              <a:t> </a:t>
            </a:r>
            <a:r>
              <a:rPr lang="en-US" b="0" dirty="0" err="1"/>
              <a:t>ನಿವಾರಿಸುವುದು</a:t>
            </a:r>
            <a:endParaRPr lang="en-IN" b="0" dirty="0"/>
          </a:p>
          <a:p>
            <a:pPr algn="l"/>
            <a:r>
              <a:rPr lang="en-US" b="0" dirty="0"/>
              <a:t>- </a:t>
            </a:r>
            <a:r>
              <a:rPr lang="en-US" b="0" dirty="0" err="1"/>
              <a:t>ಮನೆಯಿಂದ</a:t>
            </a:r>
            <a:r>
              <a:rPr lang="en-US" b="0" dirty="0"/>
              <a:t> </a:t>
            </a:r>
            <a:r>
              <a:rPr lang="en-US" b="0" dirty="0" err="1"/>
              <a:t>ಮನೆಗೆ</a:t>
            </a:r>
            <a:r>
              <a:rPr lang="en-US" b="0" dirty="0"/>
              <a:t> </a:t>
            </a:r>
            <a:r>
              <a:rPr lang="en-US" b="0" dirty="0" err="1"/>
              <a:t>ಕಾವಲಿಗೆ</a:t>
            </a:r>
            <a:r>
              <a:rPr lang="en-US" b="0" dirty="0"/>
              <a:t> </a:t>
            </a:r>
            <a:r>
              <a:rPr lang="en-US" b="0" dirty="0" err="1"/>
              <a:t>ಹೋಗುವ</a:t>
            </a:r>
            <a:r>
              <a:rPr lang="en-US" b="0" dirty="0"/>
              <a:t> </a:t>
            </a:r>
            <a:r>
              <a:rPr lang="en-IN" b="0" dirty="0"/>
              <a:t>ANM/</a:t>
            </a:r>
            <a:r>
              <a:rPr lang="en-IN" b="0" dirty="0" err="1"/>
              <a:t>ಮೇಲ್ವಿಚಾರಕಿಗೆ</a:t>
            </a:r>
            <a:r>
              <a:rPr lang="en-IN" b="0" dirty="0"/>
              <a:t> </a:t>
            </a:r>
            <a:r>
              <a:rPr lang="en-IN" b="0" dirty="0" err="1"/>
              <a:t>ಬೆಂಬಲದಲ್ಲಿ</a:t>
            </a:r>
            <a:r>
              <a:rPr lang="en-IN" b="0" dirty="0"/>
              <a:t> </a:t>
            </a:r>
            <a:r>
              <a:rPr lang="en-IN" b="0" dirty="0" err="1"/>
              <a:t>ಸೇರಿದೆ</a:t>
            </a:r>
            <a:endParaRPr lang="en-IN" b="0" dirty="0"/>
          </a:p>
          <a:p>
            <a:pPr algn="l"/>
            <a:r>
              <a:rPr lang="en-IN" b="0" dirty="0"/>
              <a:t>(</a:t>
            </a:r>
            <a:r>
              <a:rPr lang="en-IN" b="0" dirty="0" err="1"/>
              <a:t>ಎ</a:t>
            </a:r>
            <a:r>
              <a:rPr lang="en-IN" b="0" dirty="0"/>
              <a:t>) HRG </a:t>
            </a:r>
            <a:r>
              <a:rPr lang="en-IN" b="0" dirty="0" err="1"/>
              <a:t>ಮತ್ತು</a:t>
            </a:r>
            <a:r>
              <a:rPr lang="en-IN" b="0" dirty="0"/>
              <a:t> </a:t>
            </a:r>
            <a:r>
              <a:rPr lang="en-IN" b="0" dirty="0" err="1"/>
              <a:t>ಸಂಭಾವ್ಯ</a:t>
            </a:r>
            <a:r>
              <a:rPr lang="en-IN" b="0" dirty="0"/>
              <a:t> </a:t>
            </a:r>
            <a:r>
              <a:rPr lang="en-IN" b="0" dirty="0" err="1"/>
              <a:t>ಪ್ರಕರಣಗಳನ್ನು</a:t>
            </a:r>
            <a:r>
              <a:rPr lang="en-IN" b="0" dirty="0"/>
              <a:t> </a:t>
            </a:r>
            <a:r>
              <a:rPr lang="en-IN" b="0" dirty="0" err="1"/>
              <a:t>ಗುರುತಿಸುವುದು</a:t>
            </a:r>
            <a:endParaRPr lang="en-IN" b="0" dirty="0"/>
          </a:p>
          <a:p>
            <a:pPr algn="l"/>
            <a:r>
              <a:rPr lang="en-IN" b="0" dirty="0"/>
              <a:t>(</a:t>
            </a:r>
            <a:r>
              <a:rPr lang="en-IN" b="0" dirty="0" err="1"/>
              <a:t>ಬಿ</a:t>
            </a:r>
            <a:r>
              <a:rPr lang="en-IN" b="0" dirty="0"/>
              <a:t>) </a:t>
            </a:r>
            <a:r>
              <a:rPr lang="en-IN" b="0" dirty="0" err="1"/>
              <a:t>ನಗರ</a:t>
            </a:r>
            <a:r>
              <a:rPr lang="en-IN" b="0" dirty="0"/>
              <a:t> </a:t>
            </a:r>
            <a:r>
              <a:rPr lang="en-IN" b="0" dirty="0" err="1"/>
              <a:t>ಮತ್ತು</a:t>
            </a:r>
            <a:r>
              <a:rPr lang="en-IN" b="0" dirty="0"/>
              <a:t> </a:t>
            </a:r>
            <a:r>
              <a:rPr lang="en-IN" b="0" dirty="0" err="1"/>
              <a:t>ಗ್ರಾಮೀಣ</a:t>
            </a:r>
            <a:r>
              <a:rPr lang="en-IN" b="0" dirty="0"/>
              <a:t> </a:t>
            </a:r>
            <a:r>
              <a:rPr lang="en-IN" b="0" dirty="0" err="1"/>
              <a:t>ಪ್ರದೇಶಗಳಲ್ಲಿ</a:t>
            </a:r>
            <a:r>
              <a:rPr lang="en-IN" b="0" dirty="0"/>
              <a:t> </a:t>
            </a:r>
            <a:r>
              <a:rPr lang="en-IN" b="0" dirty="0" err="1"/>
              <a:t>ವೈದ್ಯಕೀಯ</a:t>
            </a:r>
            <a:r>
              <a:rPr lang="en-IN" b="0" dirty="0"/>
              <a:t> </a:t>
            </a:r>
            <a:r>
              <a:rPr lang="en-IN" b="0" dirty="0" err="1"/>
              <a:t>ಸೇವೆಗಳನ್ನು</a:t>
            </a:r>
            <a:r>
              <a:rPr lang="en-IN" b="0" dirty="0"/>
              <a:t> </a:t>
            </a:r>
            <a:r>
              <a:rPr lang="en-IN" b="0" dirty="0" err="1"/>
              <a:t>ನಿರ್ವಹಿಸಿರುವುದನ್ನು</a:t>
            </a:r>
            <a:r>
              <a:rPr lang="en-IN" b="0" dirty="0"/>
              <a:t> </a:t>
            </a:r>
            <a:r>
              <a:rPr lang="en-IN" b="0" dirty="0" err="1"/>
              <a:t>ಖಚಿತಪಡಿಸುವುದು</a:t>
            </a:r>
            <a:r>
              <a:rPr lang="en-IN" b="0" dirty="0"/>
              <a:t> </a:t>
            </a:r>
            <a:r>
              <a:rPr lang="en-IN" b="0" dirty="0" err="1"/>
              <a:t>ಮತ್ತು</a:t>
            </a:r>
            <a:endParaRPr lang="en-IN" b="0" dirty="0"/>
          </a:p>
          <a:p>
            <a:pPr algn="l"/>
            <a:r>
              <a:rPr lang="en-IN" b="0" dirty="0"/>
              <a:t>(</a:t>
            </a:r>
            <a:r>
              <a:rPr lang="en-IN" b="0" dirty="0" err="1"/>
              <a:t>ಸಿ</a:t>
            </a:r>
            <a:r>
              <a:rPr lang="en-IN" b="0" dirty="0"/>
              <a:t>) </a:t>
            </a:r>
            <a:r>
              <a:rPr lang="en-IN" b="0" dirty="0" err="1"/>
              <a:t>ಮಾನಸಿಕ</a:t>
            </a:r>
            <a:r>
              <a:rPr lang="en-IN" b="0" dirty="0"/>
              <a:t> </a:t>
            </a:r>
            <a:r>
              <a:rPr lang="en-IN" b="0" dirty="0" err="1"/>
              <a:t>ಆರೈಕೆ</a:t>
            </a:r>
            <a:r>
              <a:rPr lang="en-IN" b="0" dirty="0"/>
              <a:t>, </a:t>
            </a:r>
            <a:r>
              <a:rPr lang="en-IN" b="0" dirty="0" err="1"/>
              <a:t>ಮೌಢ್ಯ</a:t>
            </a:r>
            <a:r>
              <a:rPr lang="en-IN" b="0" dirty="0"/>
              <a:t> </a:t>
            </a:r>
            <a:r>
              <a:rPr lang="en-IN" b="0" dirty="0" err="1"/>
              <a:t>ಮತ್ತು</a:t>
            </a:r>
            <a:r>
              <a:rPr lang="en-IN" b="0" dirty="0"/>
              <a:t> </a:t>
            </a:r>
            <a:r>
              <a:rPr lang="en-IN" b="0" dirty="0" err="1"/>
              <a:t>ತಪ್ಪುಕಲ್ಪನೆ</a:t>
            </a:r>
            <a:endParaRPr lang="en-IN" b="0" dirty="0"/>
          </a:p>
          <a:p>
            <a:pPr algn="l"/>
            <a:r>
              <a:rPr lang="en-IN" b="0" dirty="0"/>
              <a:t>- ಕೊವಿಡ್-19 </a:t>
            </a:r>
            <a:r>
              <a:rPr lang="en-IN" b="0" dirty="0" err="1"/>
              <a:t>ಸಾಂಕ್ರಾಮಿಕ</a:t>
            </a:r>
            <a:r>
              <a:rPr lang="en-IN" b="0" dirty="0"/>
              <a:t> </a:t>
            </a:r>
            <a:r>
              <a:rPr lang="en-IN" b="0" dirty="0" err="1"/>
              <a:t>ರೋಗದ</a:t>
            </a:r>
            <a:r>
              <a:rPr lang="en-IN" b="0" dirty="0"/>
              <a:t> </a:t>
            </a:r>
            <a:r>
              <a:rPr lang="en-IN" b="0" dirty="0" err="1"/>
              <a:t>ವಿಭಿನ್ನ</a:t>
            </a:r>
            <a:r>
              <a:rPr lang="en-IN" b="0" dirty="0"/>
              <a:t> </a:t>
            </a:r>
            <a:r>
              <a:rPr lang="en-IN" b="0" dirty="0" err="1"/>
              <a:t>ಹಂತಗಳ</a:t>
            </a:r>
            <a:r>
              <a:rPr lang="en-IN" b="0" dirty="0"/>
              <a:t> </a:t>
            </a:r>
            <a:r>
              <a:rPr lang="en-IN" b="0" dirty="0" err="1"/>
              <a:t>ವರದಿ</a:t>
            </a:r>
            <a:r>
              <a:rPr lang="en-IN" b="0" dirty="0"/>
              <a:t> </a:t>
            </a:r>
            <a:r>
              <a:rPr lang="en-IN" b="0" dirty="0" err="1"/>
              <a:t>ಮತ್ತು</a:t>
            </a:r>
            <a:r>
              <a:rPr lang="en-IN" b="0" dirty="0"/>
              <a:t> </a:t>
            </a:r>
            <a:r>
              <a:rPr lang="en-IN" b="0" dirty="0" err="1"/>
              <a:t>ಪ್ರತಿಕ್ರಿಯೆ</a:t>
            </a:r>
            <a:r>
              <a:rPr lang="en-IN" b="0" dirty="0"/>
              <a:t> (</a:t>
            </a:r>
            <a:r>
              <a:rPr lang="en-IN" b="0" dirty="0" err="1"/>
              <a:t>ಪ್ರಕರಣಗಳು</a:t>
            </a:r>
            <a:r>
              <a:rPr lang="en-IN" b="0" dirty="0"/>
              <a:t> </a:t>
            </a:r>
            <a:r>
              <a:rPr lang="en-IN" b="0" dirty="0" err="1"/>
              <a:t>ಇಲ್ಲ</a:t>
            </a:r>
            <a:r>
              <a:rPr lang="en-IN" b="0" dirty="0"/>
              <a:t>, </a:t>
            </a:r>
            <a:r>
              <a:rPr lang="en-IN" b="0" dirty="0" err="1"/>
              <a:t>ಆಮದಾಗಿದೆ</a:t>
            </a:r>
            <a:r>
              <a:rPr lang="en-IN" b="0" dirty="0"/>
              <a:t>/ </a:t>
            </a:r>
            <a:r>
              <a:rPr lang="en-IN" b="0" dirty="0" err="1"/>
              <a:t>ಬಿಡಿ</a:t>
            </a:r>
            <a:r>
              <a:rPr lang="en-IN" b="0" dirty="0"/>
              <a:t> </a:t>
            </a:r>
            <a:r>
              <a:rPr lang="en-IN" b="0" dirty="0" err="1"/>
              <a:t>ಪ್ರಕರಣಗಳು</a:t>
            </a:r>
            <a:r>
              <a:rPr lang="en-IN" b="0" dirty="0"/>
              <a:t>, </a:t>
            </a:r>
            <a:r>
              <a:rPr lang="en-IN" b="0" dirty="0" err="1"/>
              <a:t>ಕ್ಲಸ್ಟರ್‌ಗಳು</a:t>
            </a:r>
            <a:r>
              <a:rPr lang="en-IN" b="0" dirty="0"/>
              <a:t> </a:t>
            </a:r>
            <a:r>
              <a:rPr lang="en-IN" b="0" dirty="0" err="1"/>
              <a:t>ಮತ್ತು</a:t>
            </a:r>
            <a:r>
              <a:rPr lang="en-IN" b="0" dirty="0"/>
              <a:t> </a:t>
            </a:r>
            <a:r>
              <a:rPr lang="en-IN" b="0" dirty="0" err="1"/>
              <a:t>ಸಮುದಾಯವ್ಯಾಪಿ</a:t>
            </a:r>
            <a:r>
              <a:rPr lang="en-IN" b="0" dirty="0"/>
              <a:t> </a:t>
            </a:r>
            <a:r>
              <a:rPr lang="en-IN" b="0" dirty="0" err="1"/>
              <a:t>ಪ್ರಸರಣ</a:t>
            </a:r>
            <a:r>
              <a:rPr lang="en-IN" b="0" dirty="0"/>
              <a:t>)</a:t>
            </a:r>
          </a:p>
          <a:p>
            <a:pPr algn="l"/>
            <a:r>
              <a:rPr lang="en-IN" b="0" dirty="0"/>
              <a:t>- </a:t>
            </a:r>
            <a:r>
              <a:rPr lang="en-IN" b="0" dirty="0" err="1"/>
              <a:t>ವೈಯಕ್ತಿಕ</a:t>
            </a:r>
            <a:r>
              <a:rPr lang="en-IN" b="0" dirty="0"/>
              <a:t> </a:t>
            </a:r>
            <a:r>
              <a:rPr lang="en-IN" b="0" dirty="0" err="1"/>
              <a:t>ಸುರಕ್ಷೆ</a:t>
            </a:r>
            <a:r>
              <a:rPr lang="en-IN" b="0" dirty="0"/>
              <a:t> </a:t>
            </a:r>
            <a:r>
              <a:rPr lang="en-IN" b="0" dirty="0" err="1"/>
              <a:t>ಮತ್ತು</a:t>
            </a:r>
            <a:r>
              <a:rPr lang="en-IN" b="0" dirty="0"/>
              <a:t> </a:t>
            </a:r>
            <a:r>
              <a:rPr lang="en-IN" b="0" dirty="0" err="1"/>
              <a:t>ಮುಂಜಾಗ್ರತೆಗಳು</a:t>
            </a:r>
            <a:endParaRPr lang="en-IN" b="0" dirty="0"/>
          </a:p>
          <a:p>
            <a:pPr algn="l"/>
            <a:r>
              <a:rPr lang="en-IN" b="0" dirty="0"/>
              <a:t>- </a:t>
            </a:r>
            <a:r>
              <a:rPr lang="en-IN" b="0" dirty="0" err="1"/>
              <a:t>ಕೊವಿಡ್</a:t>
            </a:r>
            <a:r>
              <a:rPr lang="en-IN" b="0" dirty="0"/>
              <a:t> -19 IEC </a:t>
            </a:r>
            <a:r>
              <a:rPr lang="en-IN" b="0" dirty="0" err="1"/>
              <a:t>ವಸ್ತುಗಳ</a:t>
            </a:r>
            <a:r>
              <a:rPr lang="en-IN" b="0" dirty="0"/>
              <a:t> </a:t>
            </a:r>
            <a:r>
              <a:rPr lang="en-IN" b="0" dirty="0" err="1"/>
              <a:t>ಬಳಕೆ</a:t>
            </a:r>
            <a:r>
              <a:rPr lang="en-IN" b="0" dirty="0"/>
              <a:t> </a:t>
            </a:r>
            <a:endParaRPr lang="en-IN"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7B70026-45D9-9541-BF2A-8784EA3CCA1B}"/>
              </a:ext>
            </a:extLst>
          </p:cNvPr>
          <p:cNvSpPr/>
          <p:nvPr/>
        </p:nvSpPr>
        <p:spPr>
          <a:xfrm>
            <a:off x="12694312" y="2549727"/>
            <a:ext cx="10372524" cy="1169551"/>
          </a:xfrm>
          <a:prstGeom prst="rect">
            <a:avLst/>
          </a:prstGeom>
        </p:spPr>
        <p:txBody>
          <a:bodyPr wrap="square">
            <a:spAutoFit/>
          </a:bodyPr>
          <a:lstStyle/>
          <a:p>
            <a:pPr defTabSz="914400">
              <a:defRPr sz="3000">
                <a:sym typeface="Gill Sans"/>
              </a:defRPr>
            </a:pPr>
            <a:r>
              <a:rPr lang="en-US" sz="3500" b="0" spc="-150" dirty="0" err="1"/>
              <a:t>ಆರೋಗ್ಯ-ಆಶಾ</a:t>
            </a:r>
            <a:r>
              <a:rPr lang="en-US" sz="3500" b="0" spc="-150" dirty="0"/>
              <a:t>, </a:t>
            </a:r>
            <a:r>
              <a:rPr lang="en-IN" sz="3500" b="0" spc="-150" dirty="0"/>
              <a:t>CHV (</a:t>
            </a:r>
            <a:r>
              <a:rPr lang="en-IN" sz="3500" b="0" spc="-150" dirty="0" err="1"/>
              <a:t>ನಗರ</a:t>
            </a:r>
            <a:r>
              <a:rPr lang="en-IN" sz="3500" b="0" spc="-150" dirty="0"/>
              <a:t> </a:t>
            </a:r>
            <a:r>
              <a:rPr lang="en-IN" sz="3500" b="0" spc="-150" dirty="0" err="1"/>
              <a:t>ಪ್ರದೇಶಗಳಲ್ಲಿ</a:t>
            </a:r>
            <a:r>
              <a:rPr lang="en-IN" sz="3500" b="0" spc="-150" dirty="0"/>
              <a:t>) </a:t>
            </a:r>
            <a:r>
              <a:rPr lang="en-IN" sz="3500" b="0" spc="-150" dirty="0" err="1"/>
              <a:t>ಮತ್ತು</a:t>
            </a:r>
            <a:r>
              <a:rPr lang="en-IN" sz="3500" b="0" spc="-150" dirty="0"/>
              <a:t> ICDS –AWW,  </a:t>
            </a:r>
            <a:r>
              <a:rPr lang="en-IN" sz="3500" b="0" spc="-150" dirty="0" err="1"/>
              <a:t>ಆಶಾ</a:t>
            </a:r>
            <a:r>
              <a:rPr lang="en-IN" sz="3500" b="0" spc="-150" dirty="0"/>
              <a:t> </a:t>
            </a:r>
            <a:r>
              <a:rPr lang="en-IN" sz="3500" b="0" spc="-150" dirty="0" err="1"/>
              <a:t>ಸೌಲಭ್ಯಕಾರರು</a:t>
            </a:r>
            <a:r>
              <a:rPr lang="en-IN" sz="3500" b="0" spc="-150" dirty="0"/>
              <a:t> &amp; CDPO </a:t>
            </a:r>
            <a:r>
              <a:rPr lang="en-IN" sz="3500" b="0" spc="-150" dirty="0" err="1"/>
              <a:t>ರ</a:t>
            </a:r>
            <a:r>
              <a:rPr lang="en-IN" sz="3500" b="0" spc="-150" dirty="0"/>
              <a:t> </a:t>
            </a:r>
            <a:r>
              <a:rPr lang="en-IN" sz="3500" b="0" spc="-150" dirty="0" err="1"/>
              <a:t>ಮಾರ್ಗದರ್ಶನದ</a:t>
            </a:r>
            <a:r>
              <a:rPr lang="en-IN" sz="3500" b="0" spc="-150" dirty="0"/>
              <a:t> </a:t>
            </a:r>
            <a:r>
              <a:rPr lang="en-IN" sz="3500" b="0" spc="-150" dirty="0" err="1"/>
              <a:t>ಅಡಿಯಲ್ಲಿ</a:t>
            </a:r>
            <a:r>
              <a:rPr lang="en-IN" sz="3500" b="0" spc="-150" dirty="0"/>
              <a:t> </a:t>
            </a:r>
            <a:endParaRPr lang="en-IN" sz="3500" b="0" spc="-150" dirty="0">
              <a:solidFill>
                <a:sysClr val="windowText" lastClr="00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AC36B53-AD84-AD46-9D89-58580084C277}"/>
              </a:ext>
            </a:extLst>
          </p:cNvPr>
          <p:cNvSpPr/>
          <p:nvPr/>
        </p:nvSpPr>
        <p:spPr>
          <a:xfrm>
            <a:off x="1473594" y="4130753"/>
            <a:ext cx="10257122" cy="7048083"/>
          </a:xfrm>
          <a:prstGeom prst="rect">
            <a:avLst/>
          </a:prstGeom>
        </p:spPr>
        <p:txBody>
          <a:bodyPr wrap="square">
            <a:spAutoFit/>
          </a:bodyPr>
          <a:lstStyle/>
          <a:p>
            <a:pPr algn="l"/>
            <a:r>
              <a:rPr lang="en-US" b="0" dirty="0"/>
              <a:t>- </a:t>
            </a:r>
            <a:r>
              <a:rPr lang="en-US" b="0" dirty="0" err="1"/>
              <a:t>ಮಾಹಿತಿ</a:t>
            </a:r>
            <a:r>
              <a:rPr lang="en-US" b="0" dirty="0"/>
              <a:t> </a:t>
            </a:r>
            <a:r>
              <a:rPr lang="en-US" b="0" dirty="0" err="1"/>
              <a:t>ಒದಗಿಸುವುದು</a:t>
            </a:r>
            <a:endParaRPr lang="en-IN" b="0" dirty="0"/>
          </a:p>
          <a:p>
            <a:pPr algn="l"/>
            <a:r>
              <a:rPr lang="en-US" b="0" dirty="0"/>
              <a:t>(</a:t>
            </a:r>
            <a:r>
              <a:rPr lang="en-US" b="0" dirty="0" err="1"/>
              <a:t>ಎ</a:t>
            </a:r>
            <a:r>
              <a:rPr lang="en-US" b="0" dirty="0"/>
              <a:t>) </a:t>
            </a:r>
            <a:r>
              <a:rPr lang="en-US" b="0" dirty="0" err="1"/>
              <a:t>ಕೊವಿಡ್</a:t>
            </a:r>
            <a:r>
              <a:rPr lang="en-US" b="0" dirty="0"/>
              <a:t> </a:t>
            </a:r>
            <a:r>
              <a:rPr lang="en-US" b="0" dirty="0" err="1"/>
              <a:t>ಹರಡಿದ</a:t>
            </a:r>
            <a:r>
              <a:rPr lang="en-US" b="0" dirty="0"/>
              <a:t> </a:t>
            </a:r>
            <a:r>
              <a:rPr lang="en-US" b="0" dirty="0" err="1"/>
              <a:t>ಹಂತಗಳ</a:t>
            </a:r>
            <a:r>
              <a:rPr lang="en-US" b="0" dirty="0"/>
              <a:t> </a:t>
            </a:r>
            <a:r>
              <a:rPr lang="en-US" b="0" dirty="0" err="1"/>
              <a:t>ಸಂದರ್ಭದಲ್ಲಿ</a:t>
            </a:r>
            <a:r>
              <a:rPr lang="en-US" b="0" dirty="0"/>
              <a:t> </a:t>
            </a:r>
            <a:r>
              <a:rPr lang="en-US" b="0" dirty="0" err="1"/>
              <a:t>ಸಾಮಾಜಿಕ</a:t>
            </a:r>
            <a:r>
              <a:rPr lang="en-US" b="0" dirty="0"/>
              <a:t> </a:t>
            </a:r>
            <a:r>
              <a:rPr lang="en-US" b="0" dirty="0" err="1"/>
              <a:t>ಅಂತರ</a:t>
            </a:r>
            <a:r>
              <a:rPr lang="en-US" b="0" dirty="0"/>
              <a:t> </a:t>
            </a:r>
            <a:r>
              <a:rPr lang="en-US" b="0" dirty="0" err="1"/>
              <a:t>ಕಾಪಾಡುವುದು</a:t>
            </a:r>
            <a:r>
              <a:rPr lang="en-US" b="0" dirty="0"/>
              <a:t> </a:t>
            </a:r>
            <a:r>
              <a:rPr lang="en-US" b="0" dirty="0" err="1"/>
              <a:t>ಸೇರಿದಂತೆ</a:t>
            </a:r>
            <a:r>
              <a:rPr lang="en-US" b="0" dirty="0"/>
              <a:t> </a:t>
            </a:r>
            <a:r>
              <a:rPr lang="en-US" b="0" dirty="0" err="1"/>
              <a:t>ಮುಂಜಾಗರೂಕತೆ</a:t>
            </a:r>
            <a:r>
              <a:rPr lang="en-US" b="0" dirty="0"/>
              <a:t> </a:t>
            </a:r>
            <a:r>
              <a:rPr lang="en-US" b="0" dirty="0" err="1"/>
              <a:t>ಮತ್ತು</a:t>
            </a:r>
            <a:r>
              <a:rPr lang="en-US" b="0" dirty="0"/>
              <a:t> </a:t>
            </a:r>
            <a:r>
              <a:rPr lang="en-US" b="0" dirty="0" err="1"/>
              <a:t>ನಿಯಂತ್ರಣ</a:t>
            </a:r>
            <a:r>
              <a:rPr lang="en-US" b="0" dirty="0"/>
              <a:t> </a:t>
            </a:r>
            <a:r>
              <a:rPr lang="en-US" b="0" dirty="0" err="1"/>
              <a:t>ಕ್ರಮಗಳು</a:t>
            </a:r>
            <a:endParaRPr lang="en-IN" b="0" dirty="0"/>
          </a:p>
          <a:p>
            <a:pPr algn="l"/>
            <a:r>
              <a:rPr lang="en-US" b="0" dirty="0"/>
              <a:t>(</a:t>
            </a:r>
            <a:r>
              <a:rPr lang="en-US" b="0" dirty="0" err="1"/>
              <a:t>ಬಿ</a:t>
            </a:r>
            <a:r>
              <a:rPr lang="en-US" b="0" dirty="0"/>
              <a:t>) </a:t>
            </a:r>
            <a:r>
              <a:rPr lang="en-US" b="0" dirty="0" err="1"/>
              <a:t>ಮೌಢ್ಯಗಳು</a:t>
            </a:r>
            <a:r>
              <a:rPr lang="en-US" b="0" dirty="0"/>
              <a:t> </a:t>
            </a:r>
            <a:r>
              <a:rPr lang="en-US" b="0" dirty="0" err="1"/>
              <a:t>ಮತ್ತು</a:t>
            </a:r>
            <a:r>
              <a:rPr lang="en-US" b="0" dirty="0"/>
              <a:t> </a:t>
            </a:r>
            <a:r>
              <a:rPr lang="en-US" b="0" dirty="0" err="1"/>
              <a:t>ತಪ್ಪು</a:t>
            </a:r>
            <a:r>
              <a:rPr lang="en-US" b="0" dirty="0"/>
              <a:t> </a:t>
            </a:r>
            <a:r>
              <a:rPr lang="en-US" b="0" dirty="0" err="1"/>
              <a:t>ಕಲ್ಪನೆಗಳನ್ನು</a:t>
            </a:r>
            <a:r>
              <a:rPr lang="en-US" b="0" dirty="0"/>
              <a:t> </a:t>
            </a:r>
            <a:r>
              <a:rPr lang="en-US" b="0" dirty="0" err="1"/>
              <a:t>ಪರಿಹರಿಸುವುದು</a:t>
            </a:r>
            <a:endParaRPr lang="en-IN" b="0" dirty="0"/>
          </a:p>
          <a:p>
            <a:pPr algn="l"/>
            <a:r>
              <a:rPr lang="en-US" b="0" dirty="0"/>
              <a:t>- </a:t>
            </a:r>
            <a:r>
              <a:rPr lang="en-US" b="0" dirty="0" err="1"/>
              <a:t>ಈ</a:t>
            </a:r>
            <a:r>
              <a:rPr lang="en-US" b="0" dirty="0"/>
              <a:t> </a:t>
            </a:r>
            <a:r>
              <a:rPr lang="en-US" b="0" dirty="0" err="1"/>
              <a:t>ವಿಷಯಗಳಲ್ಲಿ</a:t>
            </a:r>
            <a:r>
              <a:rPr lang="en-US" b="0" dirty="0"/>
              <a:t> </a:t>
            </a:r>
            <a:r>
              <a:rPr lang="en-IN" b="0" dirty="0" err="1"/>
              <a:t>DSOಗೆ</a:t>
            </a:r>
            <a:r>
              <a:rPr lang="en-IN" b="0" dirty="0"/>
              <a:t> </a:t>
            </a:r>
            <a:r>
              <a:rPr lang="en-IN" b="0" dirty="0" err="1"/>
              <a:t>ಬೆಂಬಲ</a:t>
            </a:r>
            <a:r>
              <a:rPr lang="en-IN" b="0" dirty="0"/>
              <a:t> </a:t>
            </a:r>
            <a:r>
              <a:rPr lang="en-IN" b="0" dirty="0" err="1"/>
              <a:t>ನೀಡುವುದು</a:t>
            </a:r>
            <a:endParaRPr lang="en-IN" b="0" dirty="0"/>
          </a:p>
          <a:p>
            <a:pPr algn="l"/>
            <a:r>
              <a:rPr lang="en-IN" b="0" dirty="0"/>
              <a:t>(</a:t>
            </a:r>
            <a:r>
              <a:rPr lang="en-IN" b="0" dirty="0" err="1"/>
              <a:t>ಎ</a:t>
            </a:r>
            <a:r>
              <a:rPr lang="en-IN" b="0" dirty="0"/>
              <a:t>) </a:t>
            </a:r>
            <a:r>
              <a:rPr lang="en-IN" b="0" dirty="0" err="1"/>
              <a:t>SOPಗಳಿಗೆ</a:t>
            </a:r>
            <a:r>
              <a:rPr lang="en-IN" b="0" dirty="0"/>
              <a:t> </a:t>
            </a:r>
            <a:r>
              <a:rPr lang="en-IN" b="0" dirty="0" err="1"/>
              <a:t>ತಕ್ಕಂತೆ</a:t>
            </a:r>
            <a:r>
              <a:rPr lang="en-IN" b="0" dirty="0"/>
              <a:t> </a:t>
            </a:r>
            <a:r>
              <a:rPr lang="en-IN" b="0" dirty="0" err="1"/>
              <a:t>ಸಂಪರ್ಕಗಳನ್ನು</a:t>
            </a:r>
            <a:r>
              <a:rPr lang="en-IN" b="0" dirty="0"/>
              <a:t> </a:t>
            </a:r>
            <a:r>
              <a:rPr lang="en-IN" b="0" dirty="0" err="1"/>
              <a:t>ಪತ್ತೆ</a:t>
            </a:r>
            <a:r>
              <a:rPr lang="en-IN" b="0" dirty="0"/>
              <a:t> </a:t>
            </a:r>
            <a:r>
              <a:rPr lang="en-IN" b="0" dirty="0" err="1"/>
              <a:t>ಹಚ್ಚುವುದು</a:t>
            </a:r>
            <a:endParaRPr lang="en-IN" b="0" dirty="0"/>
          </a:p>
          <a:p>
            <a:pPr algn="l"/>
            <a:r>
              <a:rPr lang="en-IN" b="0" dirty="0"/>
              <a:t>(</a:t>
            </a:r>
            <a:r>
              <a:rPr lang="en-IN" b="0" dirty="0" err="1"/>
              <a:t>ಬಿ</a:t>
            </a:r>
            <a:r>
              <a:rPr lang="en-IN" b="0" dirty="0"/>
              <a:t>) </a:t>
            </a:r>
            <a:r>
              <a:rPr lang="en-IN" b="0" dirty="0" err="1"/>
              <a:t>ನಗರ</a:t>
            </a:r>
            <a:r>
              <a:rPr lang="en-IN" b="0" dirty="0"/>
              <a:t> </a:t>
            </a:r>
            <a:r>
              <a:rPr lang="en-IN" b="0" dirty="0" err="1"/>
              <a:t>ಮತ್ತು</a:t>
            </a:r>
            <a:r>
              <a:rPr lang="en-IN" b="0" dirty="0"/>
              <a:t> </a:t>
            </a:r>
            <a:r>
              <a:rPr lang="en-IN" b="0" dirty="0" err="1"/>
              <a:t>ಸಾಮಾಜಿಕ</a:t>
            </a:r>
            <a:r>
              <a:rPr lang="en-IN" b="0" dirty="0"/>
              <a:t> </a:t>
            </a:r>
            <a:r>
              <a:rPr lang="en-IN" b="0" dirty="0" err="1"/>
              <a:t>ಪ್ರದೇಶಗಳಲ್ಲಿ</a:t>
            </a:r>
            <a:r>
              <a:rPr lang="en-IN" b="0" dirty="0"/>
              <a:t> </a:t>
            </a:r>
            <a:r>
              <a:rPr lang="en-IN" b="0" dirty="0" err="1"/>
              <a:t>ಸಾರ್ವಜನಿಕ</a:t>
            </a:r>
            <a:r>
              <a:rPr lang="en-IN" b="0" dirty="0"/>
              <a:t> </a:t>
            </a:r>
            <a:r>
              <a:rPr lang="en-IN" b="0" dirty="0" err="1"/>
              <a:t>ಆರೋಗ್ಯವನ್ನು</a:t>
            </a:r>
            <a:r>
              <a:rPr lang="en-IN" b="0" dirty="0"/>
              <a:t> </a:t>
            </a:r>
            <a:r>
              <a:rPr lang="en-IN" b="0" dirty="0" err="1"/>
              <a:t>ಲಿಂಕ್</a:t>
            </a:r>
            <a:r>
              <a:rPr lang="en-IN" b="0" dirty="0"/>
              <a:t> </a:t>
            </a:r>
            <a:r>
              <a:rPr lang="en-IN" b="0" dirty="0" err="1"/>
              <a:t>ಮಾಡುವುದು</a:t>
            </a:r>
            <a:r>
              <a:rPr lang="en-IN" b="0" dirty="0"/>
              <a:t> (</a:t>
            </a:r>
            <a:r>
              <a:rPr lang="en-IN" b="0" dirty="0" err="1"/>
              <a:t>ಮನೆಯೊಳಗೇ</a:t>
            </a:r>
            <a:r>
              <a:rPr lang="en-IN" b="0" dirty="0"/>
              <a:t> </a:t>
            </a:r>
            <a:r>
              <a:rPr lang="en-IN" b="0" dirty="0" err="1"/>
              <a:t>ಪ್ರತ್ಯೇಕ</a:t>
            </a:r>
            <a:r>
              <a:rPr lang="en-IN" b="0" dirty="0"/>
              <a:t> </a:t>
            </a:r>
            <a:r>
              <a:rPr lang="en-IN" b="0" dirty="0" err="1"/>
              <a:t>ವ್ಯವಸ್ಥೆ</a:t>
            </a:r>
            <a:r>
              <a:rPr lang="en-IN" b="0" dirty="0"/>
              <a:t>, </a:t>
            </a:r>
            <a:r>
              <a:rPr lang="en-IN" b="0" dirty="0" err="1"/>
              <a:t>ಮನೆಯೊಳಗೆ</a:t>
            </a:r>
            <a:r>
              <a:rPr lang="en-IN" b="0" dirty="0"/>
              <a:t> </a:t>
            </a:r>
            <a:r>
              <a:rPr lang="en-IN" b="0" dirty="0" err="1"/>
              <a:t>ಆರೈಕೆ</a:t>
            </a:r>
            <a:r>
              <a:rPr lang="en-IN" b="0" dirty="0"/>
              <a:t> </a:t>
            </a:r>
            <a:r>
              <a:rPr lang="en-IN" b="0" dirty="0" err="1"/>
              <a:t>ಮತ್ತು</a:t>
            </a:r>
            <a:r>
              <a:rPr lang="en-IN" b="0" dirty="0"/>
              <a:t> HRG </a:t>
            </a:r>
            <a:r>
              <a:rPr lang="en-IN" b="0" dirty="0" err="1"/>
              <a:t>ಗೆ</a:t>
            </a:r>
            <a:r>
              <a:rPr lang="en-IN" b="0" dirty="0"/>
              <a:t> </a:t>
            </a:r>
            <a:r>
              <a:rPr lang="en-IN" b="0" dirty="0" err="1"/>
              <a:t>ಬೆಂಬಲಿತ</a:t>
            </a:r>
            <a:r>
              <a:rPr lang="en-IN" b="0" dirty="0"/>
              <a:t> </a:t>
            </a:r>
            <a:r>
              <a:rPr lang="en-IN" b="0" dirty="0" err="1"/>
              <a:t>ಸೇವೆಗಳು</a:t>
            </a:r>
            <a:r>
              <a:rPr lang="en-IN" b="0" dirty="0"/>
              <a:t> </a:t>
            </a:r>
            <a:r>
              <a:rPr lang="en-IN" b="0" dirty="0" err="1"/>
              <a:t>ಮತ್ತು</a:t>
            </a:r>
            <a:r>
              <a:rPr lang="en-IN" b="0" dirty="0"/>
              <a:t> </a:t>
            </a:r>
            <a:r>
              <a:rPr lang="en-IN" b="0" dirty="0" err="1"/>
              <a:t>ಸಂಭಾವ್ಯ</a:t>
            </a:r>
            <a:r>
              <a:rPr lang="en-IN" b="0" dirty="0"/>
              <a:t> </a:t>
            </a:r>
            <a:r>
              <a:rPr lang="en-IN" b="0" dirty="0" err="1"/>
              <a:t>ಪ್ರಕರಣಗಳು</a:t>
            </a:r>
            <a:r>
              <a:rPr lang="en-IN" b="0" dirty="0"/>
              <a:t>)&amp;</a:t>
            </a:r>
          </a:p>
          <a:p>
            <a:pPr algn="l"/>
            <a:r>
              <a:rPr lang="en-IN" b="0" dirty="0"/>
              <a:t>(</a:t>
            </a:r>
            <a:r>
              <a:rPr lang="en-IN" b="0" dirty="0" err="1"/>
              <a:t>ಸಿ</a:t>
            </a:r>
            <a:r>
              <a:rPr lang="en-IN" b="0" dirty="0"/>
              <a:t>)</a:t>
            </a:r>
            <a:r>
              <a:rPr lang="en-IN" b="0" dirty="0" err="1"/>
              <a:t>ಮಾನಸಿಕ</a:t>
            </a:r>
            <a:r>
              <a:rPr lang="en-IN" b="0" dirty="0"/>
              <a:t> </a:t>
            </a:r>
            <a:r>
              <a:rPr lang="en-IN" b="0" dirty="0" err="1"/>
              <a:t>ಆರೈಕೆ</a:t>
            </a:r>
            <a:r>
              <a:rPr lang="en-IN" b="0" dirty="0"/>
              <a:t> </a:t>
            </a:r>
            <a:r>
              <a:rPr lang="en-IN" b="0" dirty="0" err="1"/>
              <a:t>ಮತ್ತು</a:t>
            </a:r>
            <a:r>
              <a:rPr lang="en-IN" b="0" dirty="0"/>
              <a:t> </a:t>
            </a:r>
            <a:r>
              <a:rPr lang="en-IN" b="0" dirty="0" err="1"/>
              <a:t>ತಾರತಮ್ಯದ</a:t>
            </a:r>
            <a:r>
              <a:rPr lang="en-IN" b="0" dirty="0"/>
              <a:t> </a:t>
            </a:r>
            <a:r>
              <a:rPr lang="en-IN" b="0" dirty="0" err="1"/>
              <a:t>ಮೌಢ್ಯ</a:t>
            </a:r>
            <a:r>
              <a:rPr lang="en-IN" b="0" dirty="0"/>
              <a:t> </a:t>
            </a:r>
            <a:r>
              <a:rPr lang="en-IN" b="0" dirty="0" err="1"/>
              <a:t>ಮತ್ತು</a:t>
            </a:r>
            <a:r>
              <a:rPr lang="en-IN" b="0" dirty="0"/>
              <a:t> </a:t>
            </a:r>
            <a:r>
              <a:rPr lang="en-IN" b="0" dirty="0" err="1"/>
              <a:t>ತಾರತಮ್ಯ</a:t>
            </a:r>
            <a:endParaRPr lang="en-IN" b="0" dirty="0"/>
          </a:p>
          <a:p>
            <a:pPr algn="l"/>
            <a:r>
              <a:rPr lang="en-IN" b="0" dirty="0"/>
              <a:t>- </a:t>
            </a:r>
            <a:r>
              <a:rPr lang="en-IN" b="0" dirty="0" err="1"/>
              <a:t>ಕೊವಿಡ್</a:t>
            </a:r>
            <a:r>
              <a:rPr lang="en-IN" b="0" dirty="0"/>
              <a:t> -19 </a:t>
            </a:r>
            <a:r>
              <a:rPr lang="en-IN" b="0" dirty="0" err="1"/>
              <a:t>ಸಾಂಕ್ರಾಮಿಕ</a:t>
            </a:r>
            <a:r>
              <a:rPr lang="en-IN" b="0" dirty="0"/>
              <a:t> </a:t>
            </a:r>
            <a:r>
              <a:rPr lang="en-IN" b="0" dirty="0" err="1"/>
              <a:t>ರೋಗದ</a:t>
            </a:r>
            <a:r>
              <a:rPr lang="en-IN" b="0" dirty="0"/>
              <a:t> </a:t>
            </a:r>
            <a:r>
              <a:rPr lang="en-IN" b="0" dirty="0" err="1"/>
              <a:t>ವಿಭಿನ್ನ</a:t>
            </a:r>
            <a:r>
              <a:rPr lang="en-IN" b="0" dirty="0"/>
              <a:t> </a:t>
            </a:r>
            <a:r>
              <a:rPr lang="en-IN" b="0" dirty="0" err="1"/>
              <a:t>ಹಂತಗಳ</a:t>
            </a:r>
            <a:r>
              <a:rPr lang="en-IN" b="0" dirty="0"/>
              <a:t> </a:t>
            </a:r>
            <a:r>
              <a:rPr lang="en-IN" b="0" dirty="0" err="1"/>
              <a:t>ವರದಿ</a:t>
            </a:r>
            <a:r>
              <a:rPr lang="en-IN" b="0" dirty="0"/>
              <a:t> </a:t>
            </a:r>
            <a:r>
              <a:rPr lang="en-IN" b="0" dirty="0" err="1"/>
              <a:t>ಮತ್ತು</a:t>
            </a:r>
            <a:r>
              <a:rPr lang="en-IN" b="0" dirty="0"/>
              <a:t> </a:t>
            </a:r>
            <a:r>
              <a:rPr lang="en-IN" b="0" dirty="0" err="1"/>
              <a:t>ಪ್ರತಿಕ್ರಿಯೆ</a:t>
            </a:r>
            <a:r>
              <a:rPr lang="en-IN" b="0" dirty="0"/>
              <a:t> </a:t>
            </a:r>
            <a:r>
              <a:rPr lang="en-IN" b="0" dirty="0" err="1"/>
              <a:t>ನೀಡುವುದು</a:t>
            </a:r>
            <a:r>
              <a:rPr lang="en-IN" b="0" dirty="0"/>
              <a:t> (</a:t>
            </a:r>
            <a:r>
              <a:rPr lang="en-IN" b="0" dirty="0" err="1"/>
              <a:t>ಪ್ರಕರಣಗಳು</a:t>
            </a:r>
            <a:r>
              <a:rPr lang="en-IN" b="0" dirty="0"/>
              <a:t> </a:t>
            </a:r>
            <a:r>
              <a:rPr lang="en-IN" b="0" dirty="0" err="1"/>
              <a:t>ಇಲ್ಲ</a:t>
            </a:r>
            <a:r>
              <a:rPr lang="en-IN" b="0" dirty="0"/>
              <a:t>, </a:t>
            </a:r>
            <a:r>
              <a:rPr lang="en-IN" b="0" dirty="0" err="1"/>
              <a:t>ಆಮದು</a:t>
            </a:r>
            <a:r>
              <a:rPr lang="en-IN" b="0" dirty="0"/>
              <a:t> </a:t>
            </a:r>
            <a:r>
              <a:rPr lang="en-IN" b="0" dirty="0" err="1"/>
              <a:t>ಆಗಿದೆ</a:t>
            </a:r>
            <a:r>
              <a:rPr lang="en-IN" b="0" dirty="0"/>
              <a:t>/</a:t>
            </a:r>
            <a:r>
              <a:rPr lang="en-IN" b="0" dirty="0" err="1"/>
              <a:t>ಬಿಡಿಯಾದ</a:t>
            </a:r>
            <a:r>
              <a:rPr lang="en-IN" b="0" dirty="0"/>
              <a:t> </a:t>
            </a:r>
            <a:r>
              <a:rPr lang="en-IN" b="0" dirty="0" err="1"/>
              <a:t>ಪ್ರಕರಣ</a:t>
            </a:r>
            <a:r>
              <a:rPr lang="en-IN" b="0" dirty="0"/>
              <a:t>. </a:t>
            </a:r>
            <a:r>
              <a:rPr lang="en-IN" b="0" dirty="0" err="1"/>
              <a:t>ಕ್ಲಸ್ಟರ್‌ಗಳು</a:t>
            </a:r>
            <a:r>
              <a:rPr lang="en-IN" b="0" dirty="0"/>
              <a:t> </a:t>
            </a:r>
            <a:r>
              <a:rPr lang="en-IN" b="0" dirty="0" err="1"/>
              <a:t>ಮತ್ತು</a:t>
            </a:r>
            <a:r>
              <a:rPr lang="en-IN" b="0" dirty="0"/>
              <a:t> </a:t>
            </a:r>
            <a:r>
              <a:rPr lang="en-IN" b="0" dirty="0" err="1"/>
              <a:t>ಸಮುದಾಯವ್ಯಾಪಿ</a:t>
            </a:r>
            <a:r>
              <a:rPr lang="en-IN" b="0" dirty="0"/>
              <a:t> </a:t>
            </a:r>
            <a:r>
              <a:rPr lang="en-IN" b="0" dirty="0" err="1"/>
              <a:t>ಪ್ರಸರಣ</a:t>
            </a:r>
            <a:r>
              <a:rPr lang="en-IN" b="0" dirty="0"/>
              <a:t>)</a:t>
            </a:r>
          </a:p>
          <a:p>
            <a:pPr algn="l"/>
            <a:r>
              <a:rPr lang="en-IN" b="0" dirty="0"/>
              <a:t>- </a:t>
            </a:r>
            <a:r>
              <a:rPr lang="en-IN" b="0" dirty="0" err="1"/>
              <a:t>ವೈಯಕ್ತಿಕ</a:t>
            </a:r>
            <a:r>
              <a:rPr lang="en-IN" b="0" dirty="0"/>
              <a:t> </a:t>
            </a:r>
            <a:r>
              <a:rPr lang="en-IN" b="0" dirty="0" err="1"/>
              <a:t>ಸುರಕ್ಷೆ</a:t>
            </a:r>
            <a:r>
              <a:rPr lang="en-IN" b="0" dirty="0"/>
              <a:t> </a:t>
            </a:r>
            <a:r>
              <a:rPr lang="en-IN" b="0" dirty="0" err="1"/>
              <a:t>ಮತ್ತು</a:t>
            </a:r>
            <a:r>
              <a:rPr lang="en-IN" b="0" dirty="0"/>
              <a:t> </a:t>
            </a:r>
            <a:r>
              <a:rPr lang="en-IN" b="0" dirty="0" err="1"/>
              <a:t>ಮುಂಜಾಗರೂಕತೆಗಳು</a:t>
            </a:r>
            <a:endParaRPr lang="en-IN" b="0" dirty="0"/>
          </a:p>
          <a:p>
            <a:pPr algn="l"/>
            <a:r>
              <a:rPr lang="en-IN" b="0" dirty="0"/>
              <a:t>- </a:t>
            </a:r>
            <a:r>
              <a:rPr lang="en-IN" b="0" dirty="0" err="1"/>
              <a:t>ಪರಿಣಾಮಕಾರಿಯಾಗಿ</a:t>
            </a:r>
            <a:r>
              <a:rPr lang="en-IN" b="0" dirty="0"/>
              <a:t> ಕೊವಿಡ್-19 IEC </a:t>
            </a:r>
            <a:r>
              <a:rPr lang="en-IN" b="0" dirty="0" err="1"/>
              <a:t>ವಸ್ತುಗಳ</a:t>
            </a:r>
            <a:r>
              <a:rPr lang="en-IN" b="0" dirty="0"/>
              <a:t> </a:t>
            </a:r>
            <a:r>
              <a:rPr lang="en-IN" b="0" dirty="0" err="1"/>
              <a:t>ಬಳಕೆಯ</a:t>
            </a:r>
            <a:r>
              <a:rPr lang="en-IN" b="0" dirty="0"/>
              <a:t> </a:t>
            </a:r>
            <a:r>
              <a:rPr lang="en-IN" b="0" dirty="0" err="1"/>
              <a:t>ಮೇಲ್ವಿಚಾರಣೆ</a:t>
            </a:r>
            <a:r>
              <a:rPr lang="en-IN" sz="3200" b="0" dirty="0"/>
              <a:t> </a:t>
            </a:r>
            <a:endParaRPr lang="en-IN" sz="3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861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bg/>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uiExpand="1" build="p" bldLvl="2" animBg="1"/>
      <p:bldP spid="3" grpId="0"/>
      <p:bldP spid="4" grpId="0" build="p" bldLvl="2"/>
      <p:bldP spid="24"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687789" y="10229917"/>
            <a:ext cx="2700270" cy="1378586"/>
            <a:chOff x="0" y="0"/>
            <a:chExt cx="2700268" cy="1378585"/>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5" cy="1128796"/>
            <a:chOff x="0" y="0"/>
            <a:chExt cx="2723554" cy="1128794"/>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62333" y="575178"/>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20088" y="575178"/>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32109" y="607622"/>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20087" y="3720847"/>
            <a:ext cx="3006966" cy="3006966"/>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74353" y="3748062"/>
            <a:ext cx="3006966" cy="3006966"/>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32107" y="3709960"/>
            <a:ext cx="3006966" cy="3006966"/>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65822" y="6873989"/>
            <a:ext cx="3006966" cy="3006966"/>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20087" y="6881460"/>
            <a:ext cx="3006966" cy="3006966"/>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74353" y="6873989"/>
            <a:ext cx="3006966" cy="3006966"/>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8617" y="6867639"/>
            <a:ext cx="3006966" cy="3006966"/>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65823" y="10027134"/>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20088" y="10021905"/>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74354" y="10043009"/>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7017" y="9990848"/>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65822" y="3720847"/>
            <a:ext cx="3006966" cy="3006966"/>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74355" y="580407"/>
            <a:ext cx="3006963" cy="3006963"/>
          </a:xfrm>
          <a:prstGeom prst="rect">
            <a:avLst/>
          </a:prstGeom>
          <a:ln w="12700">
            <a:miter lim="400000"/>
          </a:ln>
        </p:spPr>
      </p:pic>
      <p:sp>
        <p:nvSpPr>
          <p:cNvPr id="81" name="Rectangle 1">
            <a:extLst>
              <a:ext uri="{FF2B5EF4-FFF2-40B4-BE49-F238E27FC236}">
                <a16:creationId xmlns:a16="http://schemas.microsoft.com/office/drawing/2014/main" id="{EDE15D43-9230-934D-AF96-09CE56EAE03B}"/>
              </a:ext>
            </a:extLst>
          </p:cNvPr>
          <p:cNvSpPr txBox="1"/>
          <p:nvPr/>
        </p:nvSpPr>
        <p:spPr>
          <a:xfrm>
            <a:off x="576568" y="5497829"/>
            <a:ext cx="7873226"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defRPr sz="6000" cap="all">
                <a:solidFill>
                  <a:srgbClr val="FFFFFF"/>
                </a:solidFill>
              </a:defRPr>
            </a:pPr>
            <a:r>
              <a:rPr lang="en-US" sz="7000" b="0" cap="all" dirty="0" err="1"/>
              <a:t>ನಿಮ್ಮ</a:t>
            </a:r>
            <a:r>
              <a:rPr lang="en-US" sz="7000" b="0" cap="all" dirty="0"/>
              <a:t> </a:t>
            </a:r>
            <a:r>
              <a:rPr lang="en-US" sz="7000" b="0" cap="all" dirty="0" err="1"/>
              <a:t>ಉತ್ತರವನ್ನು</a:t>
            </a:r>
            <a:r>
              <a:rPr lang="en-US" sz="7000" b="0" cap="all" dirty="0"/>
              <a:t> </a:t>
            </a:r>
            <a:r>
              <a:rPr lang="en-US" sz="7000" b="0" cap="all" dirty="0" err="1"/>
              <a:t>ಆಲಿಸೋಣ</a:t>
            </a:r>
            <a:r>
              <a:rPr lang="en-US" sz="7000" b="0" cap="all" dirty="0"/>
              <a:t>. </a:t>
            </a:r>
            <a:endParaRPr sz="7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640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5"/>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13" restart="whenNotActive" fill="hold" evtFilter="cancelBubble" nodeType="interactiveSeq">
                <p:stCondLst>
                  <p:cond evt="onClick" delay="0">
                    <p:tgtEl>
                      <p:spTgt spid="25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18" presetID="23" presetClass="entr" presetSubtype="16" fill="hold" nodeType="withEffect">
                                  <p:stCondLst>
                                    <p:cond delay="0"/>
                                  </p:stCondLst>
                                  <p:childTnLst>
                                    <p:set>
                                      <p:cBhvr>
                                        <p:cTn id="19" dur="1" fill="hold">
                                          <p:stCondLst>
                                            <p:cond delay="0"/>
                                          </p:stCondLst>
                                        </p:cTn>
                                        <p:tgtEl>
                                          <p:spTgt spid="217"/>
                                        </p:tgtEl>
                                        <p:attrNameLst>
                                          <p:attrName>style.visibility</p:attrName>
                                        </p:attrNameLst>
                                      </p:cBhvr>
                                      <p:to>
                                        <p:strVal val="visible"/>
                                      </p:to>
                                    </p:set>
                                    <p:anim calcmode="lin" valueType="num">
                                      <p:cBhvr>
                                        <p:cTn id="20" dur="500" fill="hold"/>
                                        <p:tgtEl>
                                          <p:spTgt spid="217"/>
                                        </p:tgtEl>
                                        <p:attrNameLst>
                                          <p:attrName>ppt_w</p:attrName>
                                        </p:attrNameLst>
                                      </p:cBhvr>
                                      <p:tavLst>
                                        <p:tav tm="0">
                                          <p:val>
                                            <p:fltVal val="0"/>
                                          </p:val>
                                        </p:tav>
                                        <p:tav tm="100000">
                                          <p:val>
                                            <p:strVal val="#ppt_w"/>
                                          </p:val>
                                        </p:tav>
                                      </p:tavLst>
                                    </p:anim>
                                    <p:anim calcmode="lin" valueType="num">
                                      <p:cBhvr>
                                        <p:cTn id="21"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22" restart="whenNotActive" fill="hold" evtFilter="cancelBubble" nodeType="interactiveSeq">
                <p:stCondLst>
                  <p:cond evt="onClick" delay="0">
                    <p:tgtEl>
                      <p:spTgt spid="25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7" restart="whenNotActive" fill="hold" evtFilter="cancelBubble" nodeType="interactiveSeq">
                <p:stCondLst>
                  <p:cond evt="onClick" delay="0">
                    <p:tgtEl>
                      <p:spTgt spid="25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32" restart="whenNotActive" fill="hold" evtFilter="cancelBubble" nodeType="interactiveSeq">
                <p:stCondLst>
                  <p:cond evt="onClick" delay="0">
                    <p:tgtEl>
                      <p:spTgt spid="25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par>
                                <p:cTn id="37" presetID="23" presetClass="entr" presetSubtype="16" fill="hold" nodeType="withEffect">
                                  <p:stCondLst>
                                    <p:cond delay="0"/>
                                  </p:stCondLst>
                                  <p:childTnLst>
                                    <p:set>
                                      <p:cBhvr>
                                        <p:cTn id="38" dur="1" fill="hold">
                                          <p:stCondLst>
                                            <p:cond delay="0"/>
                                          </p:stCondLst>
                                        </p:cTn>
                                        <p:tgtEl>
                                          <p:spTgt spid="242"/>
                                        </p:tgtEl>
                                        <p:attrNameLst>
                                          <p:attrName>style.visibility</p:attrName>
                                        </p:attrNameLst>
                                      </p:cBhvr>
                                      <p:to>
                                        <p:strVal val="visible"/>
                                      </p:to>
                                    </p:set>
                                    <p:anim calcmode="lin" valueType="num">
                                      <p:cBhvr>
                                        <p:cTn id="39" dur="500" fill="hold"/>
                                        <p:tgtEl>
                                          <p:spTgt spid="242"/>
                                        </p:tgtEl>
                                        <p:attrNameLst>
                                          <p:attrName>ppt_w</p:attrName>
                                        </p:attrNameLst>
                                      </p:cBhvr>
                                      <p:tavLst>
                                        <p:tav tm="0">
                                          <p:val>
                                            <p:fltVal val="0"/>
                                          </p:val>
                                        </p:tav>
                                        <p:tav tm="100000">
                                          <p:val>
                                            <p:strVal val="#ppt_w"/>
                                          </p:val>
                                        </p:tav>
                                      </p:tavLst>
                                    </p:anim>
                                    <p:anim calcmode="lin" valueType="num">
                                      <p:cBhvr>
                                        <p:cTn id="40"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41" restart="whenNotActive" fill="hold" evtFilter="cancelBubble" nodeType="interactiveSeq">
                <p:stCondLst>
                  <p:cond evt="onClick" delay="0">
                    <p:tgtEl>
                      <p:spTgt spid="26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6" restart="whenNotActive" fill="hold" evtFilter="cancelBubble" nodeType="interactiveSeq">
                <p:stCondLst>
                  <p:cond evt="onClick" delay="0">
                    <p:tgtEl>
                      <p:spTgt spid="26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51" restart="whenNotActive" fill="hold" evtFilter="cancelBubble" nodeType="interactiveSeq">
                <p:stCondLst>
                  <p:cond evt="onClick" delay="0">
                    <p:tgtEl>
                      <p:spTgt spid="26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omb.wav"/>
                                        </p:tgtEl>
                                      </p:cMediaNode>
                                    </p:audio>
                                  </p:subTnLst>
                                </p:cTn>
                              </p:par>
                              <p:par>
                                <p:cTn id="56" presetID="23" presetClass="entr" presetSubtype="16" fill="hold" nodeType="withEffect">
                                  <p:stCondLst>
                                    <p:cond delay="0"/>
                                  </p:stCondLst>
                                  <p:childTnLst>
                                    <p:set>
                                      <p:cBhvr>
                                        <p:cTn id="57" dur="1" fill="hold">
                                          <p:stCondLst>
                                            <p:cond delay="0"/>
                                          </p:stCondLst>
                                        </p:cTn>
                                        <p:tgtEl>
                                          <p:spTgt spid="237"/>
                                        </p:tgtEl>
                                        <p:attrNameLst>
                                          <p:attrName>style.visibility</p:attrName>
                                        </p:attrNameLst>
                                      </p:cBhvr>
                                      <p:to>
                                        <p:strVal val="visible"/>
                                      </p:to>
                                    </p:set>
                                    <p:anim calcmode="lin" valueType="num">
                                      <p:cBhvr>
                                        <p:cTn id="58" dur="500" fill="hold"/>
                                        <p:tgtEl>
                                          <p:spTgt spid="237"/>
                                        </p:tgtEl>
                                        <p:attrNameLst>
                                          <p:attrName>ppt_w</p:attrName>
                                        </p:attrNameLst>
                                      </p:cBhvr>
                                      <p:tavLst>
                                        <p:tav tm="0">
                                          <p:val>
                                            <p:fltVal val="0"/>
                                          </p:val>
                                        </p:tav>
                                        <p:tav tm="100000">
                                          <p:val>
                                            <p:strVal val="#ppt_w"/>
                                          </p:val>
                                        </p:tav>
                                      </p:tavLst>
                                    </p:anim>
                                    <p:anim calcmode="lin" valueType="num">
                                      <p:cBhvr>
                                        <p:cTn id="59"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60" restart="whenNotActive" fill="hold" evtFilter="cancelBubble" nodeType="interactiveSeq">
                <p:stCondLst>
                  <p:cond evt="onClick" delay="0">
                    <p:tgtEl>
                      <p:spTgt spid="263"/>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65" restart="whenNotActive" fill="hold" evtFilter="cancelBubble" nodeType="interactiveSeq">
                <p:stCondLst>
                  <p:cond evt="onClick" delay="0">
                    <p:tgtEl>
                      <p:spTgt spid="26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0" presetID="23" presetClass="entr" presetSubtype="16" fill="hold" nodeType="withEffect">
                                  <p:stCondLst>
                                    <p:cond delay="0"/>
                                  </p:stCondLst>
                                  <p:childTnLst>
                                    <p:set>
                                      <p:cBhvr>
                                        <p:cTn id="71" dur="1" fill="hold">
                                          <p:stCondLst>
                                            <p:cond delay="0"/>
                                          </p:stCondLst>
                                        </p:cTn>
                                        <p:tgtEl>
                                          <p:spTgt spid="222"/>
                                        </p:tgtEl>
                                        <p:attrNameLst>
                                          <p:attrName>style.visibility</p:attrName>
                                        </p:attrNameLst>
                                      </p:cBhvr>
                                      <p:to>
                                        <p:strVal val="visible"/>
                                      </p:to>
                                    </p:set>
                                    <p:anim calcmode="lin" valueType="num">
                                      <p:cBhvr>
                                        <p:cTn id="72" dur="500" fill="hold"/>
                                        <p:tgtEl>
                                          <p:spTgt spid="222"/>
                                        </p:tgtEl>
                                        <p:attrNameLst>
                                          <p:attrName>ppt_w</p:attrName>
                                        </p:attrNameLst>
                                      </p:cBhvr>
                                      <p:tavLst>
                                        <p:tav tm="0">
                                          <p:val>
                                            <p:fltVal val="0"/>
                                          </p:val>
                                        </p:tav>
                                        <p:tav tm="100000">
                                          <p:val>
                                            <p:strVal val="#ppt_w"/>
                                          </p:val>
                                        </p:tav>
                                      </p:tavLst>
                                    </p:anim>
                                    <p:anim calcmode="lin" valueType="num">
                                      <p:cBhvr>
                                        <p:cTn id="73"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74" restart="whenNotActive" fill="hold" evtFilter="cancelBubble" nodeType="interactiveSeq">
                <p:stCondLst>
                  <p:cond evt="onClick" delay="0">
                    <p:tgtEl>
                      <p:spTgt spid="265"/>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bomb.wav"/>
                                        </p:tgtEl>
                                      </p:cMediaNode>
                                    </p:audio>
                                  </p:subTnLst>
                                </p:cTn>
                              </p:par>
                              <p:par>
                                <p:cTn id="79" presetID="23" presetClass="entr" presetSubtype="16" fill="hold" nodeType="withEffect">
                                  <p:stCondLst>
                                    <p:cond delay="0"/>
                                  </p:stCondLst>
                                  <p:childTnLst>
                                    <p:set>
                                      <p:cBhvr>
                                        <p:cTn id="80" dur="1" fill="hold">
                                          <p:stCondLst>
                                            <p:cond delay="0"/>
                                          </p:stCondLst>
                                        </p:cTn>
                                        <p:tgtEl>
                                          <p:spTgt spid="232"/>
                                        </p:tgtEl>
                                        <p:attrNameLst>
                                          <p:attrName>style.visibility</p:attrName>
                                        </p:attrNameLst>
                                      </p:cBhvr>
                                      <p:to>
                                        <p:strVal val="visible"/>
                                      </p:to>
                                    </p:set>
                                    <p:anim calcmode="lin" valueType="num">
                                      <p:cBhvr>
                                        <p:cTn id="81" dur="500" fill="hold"/>
                                        <p:tgtEl>
                                          <p:spTgt spid="232"/>
                                        </p:tgtEl>
                                        <p:attrNameLst>
                                          <p:attrName>ppt_w</p:attrName>
                                        </p:attrNameLst>
                                      </p:cBhvr>
                                      <p:tavLst>
                                        <p:tav tm="0">
                                          <p:val>
                                            <p:fltVal val="0"/>
                                          </p:val>
                                        </p:tav>
                                        <p:tav tm="100000">
                                          <p:val>
                                            <p:strVal val="#ppt_w"/>
                                          </p:val>
                                        </p:tav>
                                      </p:tavLst>
                                    </p:anim>
                                    <p:anim calcmode="lin" valueType="num">
                                      <p:cBhvr>
                                        <p:cTn id="82"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83" restart="whenNotActive" fill="hold" evtFilter="cancelBubble" nodeType="interactiveSeq">
                <p:stCondLst>
                  <p:cond evt="onClick" delay="0">
                    <p:tgtEl>
                      <p:spTgt spid="266"/>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8" restart="whenNotActive" fill="hold" evtFilter="cancelBubble" nodeType="interactiveSeq">
                <p:stCondLst>
                  <p:cond evt="onClick" delay="0">
                    <p:tgtEl>
                      <p:spTgt spid="267"/>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par>
                                <p:cTn id="93" presetID="23" presetClass="entr" presetSubtype="16" fill="hold" nodeType="withEffect">
                                  <p:stCondLst>
                                    <p:cond delay="0"/>
                                  </p:stCondLst>
                                  <p:childTnLst>
                                    <p:set>
                                      <p:cBhvr>
                                        <p:cTn id="94" dur="1" fill="hold">
                                          <p:stCondLst>
                                            <p:cond delay="0"/>
                                          </p:stCondLst>
                                        </p:cTn>
                                        <p:tgtEl>
                                          <p:spTgt spid="227"/>
                                        </p:tgtEl>
                                        <p:attrNameLst>
                                          <p:attrName>style.visibility</p:attrName>
                                        </p:attrNameLst>
                                      </p:cBhvr>
                                      <p:to>
                                        <p:strVal val="visible"/>
                                      </p:to>
                                    </p:set>
                                    <p:anim calcmode="lin" valueType="num">
                                      <p:cBhvr>
                                        <p:cTn id="95" dur="500" fill="hold"/>
                                        <p:tgtEl>
                                          <p:spTgt spid="227"/>
                                        </p:tgtEl>
                                        <p:attrNameLst>
                                          <p:attrName>ppt_w</p:attrName>
                                        </p:attrNameLst>
                                      </p:cBhvr>
                                      <p:tavLst>
                                        <p:tav tm="0">
                                          <p:val>
                                            <p:fltVal val="0"/>
                                          </p:val>
                                        </p:tav>
                                        <p:tav tm="100000">
                                          <p:val>
                                            <p:strVal val="#ppt_w"/>
                                          </p:val>
                                        </p:tav>
                                      </p:tavLst>
                                    </p:anim>
                                    <p:anim calcmode="lin" valueType="num">
                                      <p:cBhvr>
                                        <p:cTn id="96"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7" restart="whenNotActive" fill="hold" evtFilter="cancelBubble" nodeType="interactiveSeq">
                <p:stCondLst>
                  <p:cond evt="onClick" delay="0">
                    <p:tgtEl>
                      <p:spTgt spid="26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102" restart="whenNotActive" fill="hold" evtFilter="cancelBubble" nodeType="interactiveSeq">
                <p:stCondLst>
                  <p:cond evt="onClick" delay="0">
                    <p:tgtEl>
                      <p:spTgt spid="269"/>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4" name="bomb.wav"/>
                                        </p:tgtEl>
                                      </p:cMediaNode>
                                    </p:audio>
                                  </p:subTnLst>
                                </p:cTn>
                              </p:par>
                              <p:par>
                                <p:cTn id="107" presetID="23" presetClass="entr" presetSubtype="16" fill="hold" nodeType="withEffect">
                                  <p:stCondLst>
                                    <p:cond delay="0"/>
                                  </p:stCondLst>
                                  <p:childTnLst>
                                    <p:set>
                                      <p:cBhvr>
                                        <p:cTn id="108" dur="1" fill="hold">
                                          <p:stCondLst>
                                            <p:cond delay="0"/>
                                          </p:stCondLst>
                                        </p:cTn>
                                        <p:tgtEl>
                                          <p:spTgt spid="251"/>
                                        </p:tgtEl>
                                        <p:attrNameLst>
                                          <p:attrName>style.visibility</p:attrName>
                                        </p:attrNameLst>
                                      </p:cBhvr>
                                      <p:to>
                                        <p:strVal val="visible"/>
                                      </p:to>
                                    </p:set>
                                    <p:anim calcmode="lin" valueType="num">
                                      <p:cBhvr>
                                        <p:cTn id="109" dur="500" fill="hold"/>
                                        <p:tgtEl>
                                          <p:spTgt spid="251"/>
                                        </p:tgtEl>
                                        <p:attrNameLst>
                                          <p:attrName>ppt_w</p:attrName>
                                        </p:attrNameLst>
                                      </p:cBhvr>
                                      <p:tavLst>
                                        <p:tav tm="0">
                                          <p:val>
                                            <p:fltVal val="0"/>
                                          </p:val>
                                        </p:tav>
                                        <p:tav tm="100000">
                                          <p:val>
                                            <p:strVal val="#ppt_w"/>
                                          </p:val>
                                        </p:tav>
                                      </p:tavLst>
                                    </p:anim>
                                    <p:anim calcmode="lin" valueType="num">
                                      <p:cBhvr>
                                        <p:cTn id="110"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11" restart="whenNotActive" fill="hold" evtFilter="cancelBubble" nodeType="interactiveSeq">
                <p:stCondLst>
                  <p:cond evt="onClick" delay="0">
                    <p:tgtEl>
                      <p:spTgt spid="270"/>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6" presetID="23" presetClass="entr" presetSubtype="16" fill="hold" nodeType="withEffect">
                                  <p:stCondLst>
                                    <p:cond delay="0"/>
                                  </p:stCondLst>
                                  <p:childTnLst>
                                    <p:set>
                                      <p:cBhvr>
                                        <p:cTn id="117" dur="1" fill="hold">
                                          <p:stCondLst>
                                            <p:cond delay="0"/>
                                          </p:stCondLst>
                                        </p:cTn>
                                        <p:tgtEl>
                                          <p:spTgt spid="247"/>
                                        </p:tgtEl>
                                        <p:attrNameLst>
                                          <p:attrName>style.visibility</p:attrName>
                                        </p:attrNameLst>
                                      </p:cBhvr>
                                      <p:to>
                                        <p:strVal val="visible"/>
                                      </p:to>
                                    </p:set>
                                    <p:anim calcmode="lin" valueType="num">
                                      <p:cBhvr>
                                        <p:cTn id="118" dur="500" fill="hold"/>
                                        <p:tgtEl>
                                          <p:spTgt spid="247"/>
                                        </p:tgtEl>
                                        <p:attrNameLst>
                                          <p:attrName>ppt_w</p:attrName>
                                        </p:attrNameLst>
                                      </p:cBhvr>
                                      <p:tavLst>
                                        <p:tav tm="0">
                                          <p:val>
                                            <p:fltVal val="0"/>
                                          </p:val>
                                        </p:tav>
                                        <p:tav tm="100000">
                                          <p:val>
                                            <p:strVal val="#ppt_w"/>
                                          </p:val>
                                        </p:tav>
                                      </p:tavLst>
                                    </p:anim>
                                    <p:anim calcmode="lin" valueType="num">
                                      <p:cBhvr>
                                        <p:cTn id="119"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bldLst>
      <p:bldP spid="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189854" y="460200"/>
              <a:ext cx="8055090" cy="2410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en-US" sz="15000" b="0" dirty="0" err="1"/>
                <a:t>ಅಭ್ಯಾಸ</a:t>
              </a:r>
              <a:r>
                <a:rPr lang="en-US" sz="15000" b="0" dirty="0"/>
                <a:t>   </a:t>
              </a:r>
              <a:r>
                <a:rPr lang="en-IN" sz="15000" b="0" dirty="0"/>
                <a:t>7</a:t>
              </a:r>
            </a:p>
          </p:txBody>
        </p:sp>
        <p:sp>
          <p:nvSpPr>
            <p:cNvPr id="269" name="PREVENTION: WHAT EVERYBODY NEEDS TO KNOW"/>
            <p:cNvSpPr txBox="1"/>
            <p:nvPr/>
          </p:nvSpPr>
          <p:spPr>
            <a:xfrm>
              <a:off x="5004475" y="3118317"/>
              <a:ext cx="14313214"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en-IN" sz="4000" b="0" dirty="0" err="1"/>
                <a:t>ನಗರ</a:t>
              </a:r>
              <a:r>
                <a:rPr lang="en-IN" sz="4000" b="0" dirty="0"/>
                <a:t> </a:t>
              </a:r>
              <a:r>
                <a:rPr lang="en-IN" sz="4000" b="0" dirty="0" err="1"/>
                <a:t>ಪ್ರದೇಶಗಳಲ್ಲಿ</a:t>
              </a:r>
              <a:r>
                <a:rPr lang="en-IN" sz="4000" b="0" dirty="0"/>
                <a:t> </a:t>
              </a:r>
              <a:r>
                <a:rPr lang="en-IN" sz="4000" b="0" dirty="0" err="1"/>
                <a:t>ವಿಶೇಷವಾದ</a:t>
              </a:r>
              <a:r>
                <a:rPr lang="en-IN" sz="4000" b="0" dirty="0"/>
                <a:t> </a:t>
              </a:r>
              <a:r>
                <a:rPr lang="en-IN" sz="4000" b="0" dirty="0" err="1"/>
                <a:t>ಸಂವಹನ</a:t>
              </a:r>
              <a:r>
                <a:rPr lang="en-IN" sz="4000" b="0" dirty="0"/>
                <a:t> </a:t>
              </a:r>
              <a:r>
                <a:rPr lang="en-IN" sz="4000" b="0" dirty="0" err="1"/>
                <a:t>ಅಗತ್ಯಗಳನ್ನು</a:t>
              </a:r>
              <a:r>
                <a:rPr lang="en-IN" sz="4000" b="0" dirty="0"/>
                <a:t> </a:t>
              </a:r>
              <a:r>
                <a:rPr lang="en-IN" sz="4000" b="0" dirty="0" err="1"/>
                <a:t>ಹೇಗೆ</a:t>
              </a:r>
              <a:r>
                <a:rPr lang="en-IN" sz="4000" b="0" dirty="0"/>
                <a:t> </a:t>
              </a:r>
              <a:r>
                <a:rPr lang="en-IN" sz="4000" b="0" dirty="0" err="1"/>
                <a:t>ತಲುಪಬಹುದು</a:t>
              </a:r>
              <a:r>
                <a:rPr lang="en-IN" sz="4000" b="0" dirty="0"/>
                <a:t> </a:t>
              </a:r>
              <a:endParaRPr sz="4000" b="0" dirty="0">
                <a:latin typeface="Arial" panose="020B0604020202020204" pitchFamily="34" charset="0"/>
                <a:cs typeface="Arial" panose="020B0604020202020204" pitchFamily="34" charset="0"/>
              </a:endParaRPr>
            </a:p>
          </p:txBody>
        </p:sp>
        <p:sp>
          <p:nvSpPr>
            <p:cNvPr id="270" name="Line"/>
            <p:cNvSpPr/>
            <p:nvPr/>
          </p:nvSpPr>
          <p:spPr>
            <a:xfrm>
              <a:off x="5171558" y="3027067"/>
              <a:ext cx="13822326"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7514759" y="8121405"/>
            <a:ext cx="5583172" cy="2523890"/>
            <a:chOff x="-152060" y="3370995"/>
            <a:chExt cx="5583170" cy="2523889"/>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152060" y="3863041"/>
              <a:ext cx="5583170" cy="16414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en-US" sz="5000" b="0" dirty="0" err="1"/>
                <a:t>ಮೌಢ್ಯ</a:t>
              </a:r>
              <a:r>
                <a:rPr lang="en-US" sz="5000" b="0" dirty="0"/>
                <a:t> </a:t>
              </a:r>
              <a:r>
                <a:rPr lang="en-US" sz="5000" b="0" dirty="0" err="1"/>
                <a:t>ಮತ್ತು</a:t>
              </a:r>
              <a:r>
                <a:rPr lang="en-US" sz="5000" b="0" dirty="0"/>
                <a:t> </a:t>
              </a:r>
              <a:r>
                <a:rPr lang="en-US" sz="5000" b="0" dirty="0" err="1"/>
                <a:t>ತಾರತಮ್ಯ</a:t>
              </a:r>
              <a:r>
                <a:rPr lang="en-IN" sz="4800" b="0" dirty="0"/>
                <a:t> </a:t>
              </a:r>
              <a:endParaRPr lang="en-IN" sz="4600" b="0" dirty="0">
                <a:latin typeface="Arial" panose="020B0604020202020204" pitchFamily="34" charset="0"/>
                <a:cs typeface="Arial" panose="020B0604020202020204" pitchFamily="34" charset="0"/>
              </a:endParaRPr>
            </a:p>
          </p:txBody>
        </p:sp>
      </p:grpSp>
      <p:grpSp>
        <p:nvGrpSpPr>
          <p:cNvPr id="286" name="Group"/>
          <p:cNvGrpSpPr/>
          <p:nvPr/>
        </p:nvGrpSpPr>
        <p:grpSpPr>
          <a:xfrm>
            <a:off x="9902842" y="8065940"/>
            <a:ext cx="5286337" cy="2523889"/>
            <a:chOff x="0" y="3548623"/>
            <a:chExt cx="5286336" cy="2523889"/>
          </a:xfrm>
          <a:solidFill>
            <a:srgbClr val="C9EBFF"/>
          </a:solidFill>
        </p:grpSpPr>
        <p:sp>
          <p:nvSpPr>
            <p:cNvPr id="282" name="Rounded Rectangle"/>
            <p:cNvSpPr/>
            <p:nvPr/>
          </p:nvSpPr>
          <p:spPr>
            <a:xfrm>
              <a:off x="0"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134468" y="4430016"/>
              <a:ext cx="5017398" cy="87203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en-US" sz="5000" b="0" dirty="0" err="1">
                  <a:solidFill>
                    <a:schemeClr val="tx1"/>
                  </a:solidFill>
                </a:rPr>
                <a:t>ಸುರಕ್ಷಾ</a:t>
              </a:r>
              <a:r>
                <a:rPr lang="en-US" sz="5000" b="0" dirty="0">
                  <a:solidFill>
                    <a:schemeClr val="tx1"/>
                  </a:solidFill>
                </a:rPr>
                <a:t> </a:t>
              </a:r>
              <a:r>
                <a:rPr lang="en-US" sz="5000" b="0" dirty="0" err="1">
                  <a:solidFill>
                    <a:schemeClr val="tx1"/>
                  </a:solidFill>
                </a:rPr>
                <a:t>ಅಭ್ಯಾಸಗಳು</a:t>
              </a:r>
              <a:r>
                <a:rPr lang="en-IN" sz="5000" b="0" dirty="0">
                  <a:solidFill>
                    <a:schemeClr val="tx1"/>
                  </a:solidFill>
                </a:rPr>
                <a:t> </a:t>
              </a:r>
              <a:endParaRPr lang="en-IN" b="0" dirty="0">
                <a:solidFill>
                  <a:schemeClr val="tx1"/>
                </a:solidFill>
                <a:latin typeface="Arial" panose="020B0604020202020204" pitchFamily="34" charset="0"/>
                <a:cs typeface="Arial" panose="020B0604020202020204" pitchFamily="34" charset="0"/>
              </a:endParaRPr>
            </a:p>
          </p:txBody>
        </p:sp>
      </p:grpSp>
      <p:grpSp>
        <p:nvGrpSpPr>
          <p:cNvPr id="291" name="Group"/>
          <p:cNvGrpSpPr/>
          <p:nvPr/>
        </p:nvGrpSpPr>
        <p:grpSpPr>
          <a:xfrm>
            <a:off x="1709144" y="8006778"/>
            <a:ext cx="5582858" cy="2487585"/>
            <a:chOff x="-157266"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7266" y="4052823"/>
              <a:ext cx="5582857" cy="16654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en-US" sz="5000" b="0" dirty="0" err="1"/>
                <a:t>ಬೆಂಬಲವನ್ನು</a:t>
              </a:r>
              <a:r>
                <a:rPr lang="en-US" sz="5000" b="0" dirty="0"/>
                <a:t> </a:t>
              </a:r>
              <a:r>
                <a:rPr lang="en-US" sz="5000" b="0" dirty="0" err="1"/>
                <a:t>ಸಕ್ರಿಯಗೊಳಿಸುವುದು</a:t>
              </a:r>
              <a:r>
                <a:rPr lang="en-IN" b="0" dirty="0"/>
                <a:t> </a:t>
              </a:r>
              <a:endParaRPr lang="en-IN"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28367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20163"/>
            <a:ext cx="13557713" cy="1308303"/>
            <a:chOff x="-1" y="60173"/>
            <a:chExt cx="13557711" cy="1308301"/>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1994692" y="188666"/>
              <a:ext cx="9568324"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7000" b="0" dirty="0" err="1"/>
                <a:t>ಬೆಂಬಲ</a:t>
              </a:r>
              <a:r>
                <a:rPr lang="en-US" sz="7000" b="0" dirty="0"/>
                <a:t> </a:t>
              </a:r>
              <a:r>
                <a:rPr lang="en-US" sz="7000" b="0" dirty="0" err="1"/>
                <a:t>ಸಕ್ರಿಯಗೊಳಿಸುವುದು</a:t>
              </a:r>
              <a:r>
                <a:rPr lang="en-IN" sz="7000" b="0" dirty="0"/>
                <a:t> </a:t>
              </a:r>
              <a:endParaRPr lang="en-IN" sz="7000"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20858" y="1741095"/>
            <a:ext cx="19266195"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3500" b="0" dirty="0" err="1">
                <a:solidFill>
                  <a:schemeClr val="tx1"/>
                </a:solidFill>
              </a:rPr>
              <a:t>ಸಮುದಾಯದ</a:t>
            </a:r>
            <a:r>
              <a:rPr lang="en-US" sz="3500" b="0" dirty="0">
                <a:solidFill>
                  <a:schemeClr val="tx1"/>
                </a:solidFill>
              </a:rPr>
              <a:t> </a:t>
            </a:r>
            <a:r>
              <a:rPr lang="en-US" sz="3500" b="0" dirty="0" err="1">
                <a:solidFill>
                  <a:schemeClr val="tx1"/>
                </a:solidFill>
              </a:rPr>
              <a:t>ಬೆಂಬಲದಲ್ಲಿ</a:t>
            </a:r>
            <a:r>
              <a:rPr lang="en-US" sz="3500" b="0" dirty="0">
                <a:solidFill>
                  <a:schemeClr val="tx1"/>
                </a:solidFill>
              </a:rPr>
              <a:t> </a:t>
            </a:r>
            <a:r>
              <a:rPr lang="en-US" sz="3500" b="0" dirty="0" err="1">
                <a:solidFill>
                  <a:schemeClr val="tx1"/>
                </a:solidFill>
              </a:rPr>
              <a:t>ಪ್ರದೇಶದ</a:t>
            </a:r>
            <a:r>
              <a:rPr lang="en-US" sz="3500" b="0" dirty="0">
                <a:solidFill>
                  <a:schemeClr val="tx1"/>
                </a:solidFill>
              </a:rPr>
              <a:t> </a:t>
            </a:r>
            <a:r>
              <a:rPr lang="en-US" sz="3500" b="0" dirty="0" err="1">
                <a:solidFill>
                  <a:schemeClr val="tx1"/>
                </a:solidFill>
              </a:rPr>
              <a:t>ಪ್ರಮುಖವಾಗಿ</a:t>
            </a:r>
            <a:r>
              <a:rPr lang="en-US" sz="3500" b="0" dirty="0">
                <a:solidFill>
                  <a:schemeClr val="tx1"/>
                </a:solidFill>
              </a:rPr>
              <a:t> </a:t>
            </a:r>
            <a:r>
              <a:rPr lang="en-US" sz="3500" b="0" dirty="0" err="1">
                <a:solidFill>
                  <a:schemeClr val="tx1"/>
                </a:solidFill>
              </a:rPr>
              <a:t>ಅಭಿಪ್ರಾಯನಾಯಕರನ್ನು</a:t>
            </a:r>
            <a:r>
              <a:rPr lang="en-US" sz="3500" b="0" dirty="0">
                <a:solidFill>
                  <a:schemeClr val="tx1"/>
                </a:solidFill>
              </a:rPr>
              <a:t> </a:t>
            </a:r>
            <a:r>
              <a:rPr lang="en-US" sz="3500" b="0" dirty="0" err="1">
                <a:solidFill>
                  <a:schemeClr val="tx1"/>
                </a:solidFill>
              </a:rPr>
              <a:t>ಗುರುತಿಸಿ</a:t>
            </a:r>
            <a:r>
              <a:rPr lang="en-US" sz="3500" b="0" dirty="0">
                <a:solidFill>
                  <a:schemeClr val="tx1"/>
                </a:solidFill>
              </a:rPr>
              <a:t> </a:t>
            </a:r>
            <a:r>
              <a:rPr lang="en-US" sz="3500" b="0" dirty="0" err="1">
                <a:solidFill>
                  <a:schemeClr val="tx1"/>
                </a:solidFill>
              </a:rPr>
              <a:t>ಜೊತೆಗೂಡಿಸಬೇಕಾಗುತ್ತದೆ</a:t>
            </a:r>
            <a:r>
              <a:rPr lang="en-US" sz="3500" b="0" dirty="0">
                <a:solidFill>
                  <a:schemeClr val="tx1"/>
                </a:solidFill>
              </a:rPr>
              <a:t> </a:t>
            </a:r>
            <a:r>
              <a:rPr lang="en-US" sz="3500" b="0" dirty="0" err="1">
                <a:solidFill>
                  <a:schemeClr val="tx1"/>
                </a:solidFill>
              </a:rPr>
              <a:t>ಮತ್ತು</a:t>
            </a:r>
            <a:r>
              <a:rPr lang="en-US" sz="3500" b="0" dirty="0">
                <a:solidFill>
                  <a:schemeClr val="tx1"/>
                </a:solidFill>
              </a:rPr>
              <a:t> </a:t>
            </a:r>
            <a:r>
              <a:rPr lang="en-US" sz="3500" b="0" dirty="0" err="1">
                <a:solidFill>
                  <a:schemeClr val="tx1"/>
                </a:solidFill>
              </a:rPr>
              <a:t>ಸುರಕ್ಷಿತ</a:t>
            </a:r>
            <a:r>
              <a:rPr lang="en-US" sz="3500" b="0" dirty="0">
                <a:solidFill>
                  <a:schemeClr val="tx1"/>
                </a:solidFill>
              </a:rPr>
              <a:t> </a:t>
            </a:r>
            <a:r>
              <a:rPr lang="en-US" sz="3500" b="0" dirty="0" err="1">
                <a:solidFill>
                  <a:schemeClr val="tx1"/>
                </a:solidFill>
              </a:rPr>
              <a:t>ಮಾಹಿತಿಗಳು</a:t>
            </a:r>
            <a:r>
              <a:rPr lang="en-US" sz="3500" b="0" dirty="0">
                <a:solidFill>
                  <a:schemeClr val="tx1"/>
                </a:solidFill>
              </a:rPr>
              <a:t> </a:t>
            </a:r>
            <a:r>
              <a:rPr lang="en-US" sz="3500" b="0" dirty="0" err="1">
                <a:solidFill>
                  <a:schemeClr val="tx1"/>
                </a:solidFill>
              </a:rPr>
              <a:t>ಮತ್ತು</a:t>
            </a:r>
            <a:r>
              <a:rPr lang="en-US" sz="3500" b="0" dirty="0">
                <a:solidFill>
                  <a:schemeClr val="tx1"/>
                </a:solidFill>
              </a:rPr>
              <a:t> </a:t>
            </a:r>
            <a:r>
              <a:rPr lang="en-US" sz="3500" b="0" dirty="0" err="1">
                <a:solidFill>
                  <a:schemeClr val="tx1"/>
                </a:solidFill>
              </a:rPr>
              <a:t>ಬೆಂಬಲವನ್ನು</a:t>
            </a:r>
            <a:r>
              <a:rPr lang="en-US" sz="3500" b="0" dirty="0">
                <a:solidFill>
                  <a:schemeClr val="tx1"/>
                </a:solidFill>
              </a:rPr>
              <a:t> </a:t>
            </a:r>
            <a:r>
              <a:rPr lang="en-US" sz="3500" b="0" dirty="0" err="1">
                <a:solidFill>
                  <a:schemeClr val="tx1"/>
                </a:solidFill>
              </a:rPr>
              <a:t>ಕೊಡಲು</a:t>
            </a:r>
            <a:r>
              <a:rPr lang="en-US" sz="3500" b="0" dirty="0">
                <a:solidFill>
                  <a:schemeClr val="tx1"/>
                </a:solidFill>
              </a:rPr>
              <a:t> </a:t>
            </a:r>
            <a:r>
              <a:rPr lang="en-US" sz="3500" b="0" dirty="0" err="1">
                <a:solidFill>
                  <a:schemeClr val="tx1"/>
                </a:solidFill>
              </a:rPr>
              <a:t>ತರಬೇತಿ</a:t>
            </a:r>
            <a:r>
              <a:rPr lang="en-US" sz="3500" b="0" dirty="0">
                <a:solidFill>
                  <a:schemeClr val="tx1"/>
                </a:solidFill>
              </a:rPr>
              <a:t> </a:t>
            </a:r>
            <a:r>
              <a:rPr lang="en-US" sz="3500" b="0" dirty="0" err="1">
                <a:solidFill>
                  <a:schemeClr val="tx1"/>
                </a:solidFill>
              </a:rPr>
              <a:t>ನೀಡಬೇಕಾಗುತ್ತದೆ</a:t>
            </a:r>
            <a:r>
              <a:rPr lang="en-IN" sz="3500" b="0" dirty="0">
                <a:solidFill>
                  <a:schemeClr val="tx1"/>
                </a:solidFill>
              </a:rPr>
              <a:t> </a:t>
            </a:r>
            <a:endParaRPr lang="en-US" sz="35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20858" y="3838222"/>
            <a:ext cx="19840353"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6334182" y="4101749"/>
            <a:ext cx="11413702" cy="1015663"/>
          </a:xfrm>
          <a:prstGeom prst="rect">
            <a:avLst/>
          </a:prstGeom>
        </p:spPr>
        <p:txBody>
          <a:bodyPr wrap="none">
            <a:spAutoFit/>
          </a:bodyPr>
          <a:lstStyle/>
          <a:p>
            <a:r>
              <a:rPr lang="en-US" sz="6000" b="0" dirty="0" err="1"/>
              <a:t>ಸಮುದಾಯ</a:t>
            </a:r>
            <a:r>
              <a:rPr lang="en-US" sz="6000" b="0" dirty="0"/>
              <a:t> </a:t>
            </a:r>
            <a:r>
              <a:rPr lang="en-US" sz="6000" b="0" dirty="0" err="1"/>
              <a:t>ಸದಸ್ಯರಿಗೆ</a:t>
            </a:r>
            <a:r>
              <a:rPr lang="en-US" sz="6000" b="0" dirty="0"/>
              <a:t> </a:t>
            </a:r>
            <a:r>
              <a:rPr lang="en-US" sz="6000" b="0" dirty="0" err="1"/>
              <a:t>ಸಲಹೆ</a:t>
            </a:r>
            <a:r>
              <a:rPr lang="en-US" sz="6000" b="0" dirty="0"/>
              <a:t> </a:t>
            </a:r>
            <a:r>
              <a:rPr lang="en-US" sz="6000" b="0" dirty="0" err="1"/>
              <a:t>ನೀಡಬೇಕು</a:t>
            </a:r>
            <a:endParaRPr lang="en-IN" sz="6000"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3401077" y="5131196"/>
            <a:ext cx="17279912" cy="6017032"/>
          </a:xfrm>
          <a:prstGeom prst="rect">
            <a:avLst/>
          </a:prstGeom>
        </p:spPr>
        <p:txBody>
          <a:bodyPr wrap="square">
            <a:spAutoFit/>
          </a:bodyPr>
          <a:lstStyle/>
          <a:p>
            <a:pPr marL="457200" indent="-457200" algn="l">
              <a:buFont typeface="Arial" panose="020B0604020202020204" pitchFamily="34" charset="0"/>
              <a:buChar char="•"/>
            </a:pPr>
            <a:r>
              <a:rPr lang="en-US" sz="3500" b="0" dirty="0" err="1"/>
              <a:t>ಸ್ಥಳೀಯ</a:t>
            </a:r>
            <a:r>
              <a:rPr lang="en-US" sz="3500" b="0" dirty="0"/>
              <a:t> </a:t>
            </a:r>
            <a:r>
              <a:rPr lang="en-US" sz="3500" b="0" dirty="0" err="1"/>
              <a:t>ಪಾಲಿಕೆಯು</a:t>
            </a:r>
            <a:r>
              <a:rPr lang="en-US" sz="3500" b="0" dirty="0"/>
              <a:t> </a:t>
            </a:r>
            <a:r>
              <a:rPr lang="en-US" sz="3500" b="0" dirty="0" err="1"/>
              <a:t>ರಚಿಸಿದ</a:t>
            </a:r>
            <a:r>
              <a:rPr lang="en-US" sz="3500" b="0" dirty="0"/>
              <a:t> </a:t>
            </a:r>
            <a:r>
              <a:rPr lang="en-US" sz="3500" b="0" dirty="0" err="1"/>
              <a:t>ಸಮುದಾಯ</a:t>
            </a:r>
            <a:r>
              <a:rPr lang="en-US" sz="3500" b="0" dirty="0"/>
              <a:t> </a:t>
            </a:r>
            <a:r>
              <a:rPr lang="en-US" sz="3500" b="0" dirty="0" err="1"/>
              <a:t>ಸಹಾಯ-ಡೆಸ್ಕ್‌ಗೆ</a:t>
            </a:r>
            <a:r>
              <a:rPr lang="en-US" sz="3500" b="0" dirty="0"/>
              <a:t> </a:t>
            </a:r>
            <a:r>
              <a:rPr lang="en-US" sz="3500" b="0" dirty="0" err="1"/>
              <a:t>ನೆರವಾಗಲು</a:t>
            </a:r>
            <a:r>
              <a:rPr lang="en-US" sz="3500" b="0" dirty="0"/>
              <a:t> </a:t>
            </a:r>
            <a:r>
              <a:rPr lang="en-US" sz="3500" b="0" dirty="0" err="1"/>
              <a:t>ಮುಂದೆ</a:t>
            </a:r>
            <a:r>
              <a:rPr lang="en-US" sz="3500" b="0" dirty="0"/>
              <a:t> </a:t>
            </a:r>
            <a:r>
              <a:rPr lang="en-US" sz="3500" b="0" dirty="0" err="1"/>
              <a:t>ಬರುವುದು</a:t>
            </a:r>
            <a:endParaRPr lang="en-IN" sz="3500" b="0" dirty="0"/>
          </a:p>
          <a:p>
            <a:pPr marL="457200" indent="-457200" algn="l">
              <a:buFont typeface="Arial" panose="020B0604020202020204" pitchFamily="34" charset="0"/>
              <a:buChar char="•"/>
            </a:pPr>
            <a:r>
              <a:rPr lang="en-US" sz="3500" b="0" dirty="0" err="1"/>
              <a:t>ಸಮುದಾಯಗಳ</a:t>
            </a:r>
            <a:r>
              <a:rPr lang="en-US" sz="3500" b="0" dirty="0"/>
              <a:t> </a:t>
            </a:r>
            <a:r>
              <a:rPr lang="en-US" sz="3500" b="0" dirty="0" err="1"/>
              <a:t>ನಡುವೆ</a:t>
            </a:r>
            <a:r>
              <a:rPr lang="en-US" sz="3500" b="0" dirty="0"/>
              <a:t> </a:t>
            </a:r>
            <a:r>
              <a:rPr lang="en-US" sz="3500" b="0" dirty="0" err="1"/>
              <a:t>ಮಾಸ್ಕ್‌ಗಳನ್ನು</a:t>
            </a:r>
            <a:r>
              <a:rPr lang="en-US" sz="3500" b="0" dirty="0"/>
              <a:t> </a:t>
            </a:r>
            <a:r>
              <a:rPr lang="en-US" sz="3500" b="0" dirty="0" err="1"/>
              <a:t>ಹಂಚುವ</a:t>
            </a:r>
            <a:r>
              <a:rPr lang="en-US" sz="3500" b="0" dirty="0"/>
              <a:t> </a:t>
            </a:r>
            <a:r>
              <a:rPr lang="en-US" sz="3500" b="0" dirty="0" err="1"/>
              <a:t>ಕಾರ್ಯಗಳಿಗೆ</a:t>
            </a:r>
            <a:r>
              <a:rPr lang="en-US" sz="3500" b="0" dirty="0"/>
              <a:t> </a:t>
            </a:r>
            <a:r>
              <a:rPr lang="en-US" sz="3500" b="0" dirty="0" err="1"/>
              <a:t>ಬೆಂಬಲಿಸುವುದು</a:t>
            </a:r>
            <a:r>
              <a:rPr lang="en-US" sz="3500" b="0" dirty="0"/>
              <a:t>, </a:t>
            </a:r>
            <a:r>
              <a:rPr lang="en-US" sz="3500" b="0" dirty="0" err="1"/>
              <a:t>ಅವುಗಳನ್ನು</a:t>
            </a:r>
            <a:r>
              <a:rPr lang="en-US" sz="3500" b="0" dirty="0"/>
              <a:t> </a:t>
            </a:r>
            <a:r>
              <a:rPr lang="en-US" sz="3500" b="0" dirty="0" err="1"/>
              <a:t>ಅತೀ</a:t>
            </a:r>
            <a:r>
              <a:rPr lang="en-US" sz="3500" b="0" dirty="0"/>
              <a:t> </a:t>
            </a:r>
            <a:r>
              <a:rPr lang="en-US" sz="3500" b="0" dirty="0" err="1"/>
              <a:t>ಅಗತ್ಯವಿರುವವರಿಗೆ</a:t>
            </a:r>
            <a:r>
              <a:rPr lang="en-US" sz="3500" b="0" dirty="0"/>
              <a:t> </a:t>
            </a:r>
            <a:r>
              <a:rPr lang="en-US" sz="3500" b="0" dirty="0" err="1"/>
              <a:t>ನೀಡಲಾಗಿರುವುದನ್ನು</a:t>
            </a:r>
            <a:r>
              <a:rPr lang="en-US" sz="3500" b="0" dirty="0"/>
              <a:t> </a:t>
            </a:r>
            <a:r>
              <a:rPr lang="en-US" sz="3500" b="0" dirty="0" err="1"/>
              <a:t>ಖಚಿತಪಡಿಸುವುದು</a:t>
            </a:r>
            <a:r>
              <a:rPr lang="en-US" sz="3500" b="0" dirty="0"/>
              <a:t>. </a:t>
            </a:r>
            <a:r>
              <a:rPr lang="en-US" sz="3500" b="0" dirty="0" err="1"/>
              <a:t>ಹಂಚುವಾಗ</a:t>
            </a:r>
            <a:r>
              <a:rPr lang="en-US" sz="3500" b="0" dirty="0"/>
              <a:t> </a:t>
            </a:r>
            <a:r>
              <a:rPr lang="en-US" sz="3500" b="0" dirty="0" err="1"/>
              <a:t>ಮಾಸ್ಕ್</a:t>
            </a:r>
            <a:r>
              <a:rPr lang="en-US" sz="3500" b="0" dirty="0"/>
              <a:t> </a:t>
            </a:r>
            <a:r>
              <a:rPr lang="en-US" sz="3500" b="0" dirty="0" err="1"/>
              <a:t>ನಿರ್ವಹಣೆಯ</a:t>
            </a:r>
            <a:r>
              <a:rPr lang="en-US" sz="3500" b="0" dirty="0"/>
              <a:t> </a:t>
            </a:r>
            <a:r>
              <a:rPr lang="en-US" sz="3500" b="0" dirty="0" err="1"/>
              <a:t>ವಿವರ</a:t>
            </a:r>
            <a:r>
              <a:rPr lang="en-US" sz="3500" b="0" dirty="0"/>
              <a:t> </a:t>
            </a:r>
            <a:r>
              <a:rPr lang="en-US" sz="3500" b="0" dirty="0" err="1"/>
              <a:t>ನೀಡಬೇಕಾಗುತ್ತದೆ</a:t>
            </a:r>
            <a:endParaRPr lang="en-IN" sz="3500" b="0" dirty="0"/>
          </a:p>
          <a:p>
            <a:pPr marL="457200" indent="-457200" algn="l">
              <a:buFont typeface="Arial" panose="020B0604020202020204" pitchFamily="34" charset="0"/>
              <a:buChar char="•"/>
            </a:pPr>
            <a:r>
              <a:rPr lang="en-US" sz="3500" b="0" dirty="0" err="1"/>
              <a:t>ನಗರಪಾಲಿಕೆಯಯ</a:t>
            </a:r>
            <a:r>
              <a:rPr lang="en-US" sz="3500" b="0" dirty="0"/>
              <a:t> </a:t>
            </a:r>
            <a:r>
              <a:rPr lang="en-US" sz="3500" b="0" dirty="0" err="1"/>
              <a:t>ಆಗಾಗ್ಗೆ</a:t>
            </a:r>
            <a:r>
              <a:rPr lang="en-US" sz="3500" b="0" dirty="0"/>
              <a:t> </a:t>
            </a:r>
            <a:r>
              <a:rPr lang="en-US" sz="3500" b="0" dirty="0" err="1"/>
              <a:t>ಸಮುದಾಯ</a:t>
            </a:r>
            <a:r>
              <a:rPr lang="en-US" sz="3500" b="0" dirty="0"/>
              <a:t> </a:t>
            </a:r>
            <a:r>
              <a:rPr lang="en-US" sz="3500" b="0" dirty="0" err="1"/>
              <a:t>ಸ್ವಚ್ಛತೆ</a:t>
            </a:r>
            <a:r>
              <a:rPr lang="en-US" sz="3500" b="0" dirty="0"/>
              <a:t> </a:t>
            </a:r>
            <a:r>
              <a:rPr lang="en-US" sz="3500" b="0" dirty="0" err="1"/>
              <a:t>ಮತ್ತು</a:t>
            </a:r>
            <a:r>
              <a:rPr lang="en-US" sz="3500" b="0" dirty="0"/>
              <a:t> </a:t>
            </a:r>
            <a:r>
              <a:rPr lang="en-US" sz="3500" b="0" dirty="0" err="1"/>
              <a:t>ಸೋಂಕು</a:t>
            </a:r>
            <a:r>
              <a:rPr lang="en-US" sz="3500" b="0" dirty="0"/>
              <a:t> </a:t>
            </a:r>
            <a:r>
              <a:rPr lang="en-US" sz="3500" b="0" dirty="0" err="1"/>
              <a:t>ನಿವಾರಣೆಯ</a:t>
            </a:r>
            <a:r>
              <a:rPr lang="en-US" sz="3500" b="0" dirty="0"/>
              <a:t> </a:t>
            </a:r>
            <a:r>
              <a:rPr lang="en-US" sz="3500" b="0" dirty="0" err="1"/>
              <a:t>ಕಾರ್ಯವನ್ನು</a:t>
            </a:r>
            <a:r>
              <a:rPr lang="en-US" sz="3500" b="0" dirty="0"/>
              <a:t> </a:t>
            </a:r>
            <a:r>
              <a:rPr lang="en-US" sz="3500" b="0" dirty="0" err="1"/>
              <a:t>ನಡೆಸುತ್ತದೆ</a:t>
            </a:r>
            <a:r>
              <a:rPr lang="en-US" sz="3500" b="0" dirty="0"/>
              <a:t> </a:t>
            </a:r>
            <a:r>
              <a:rPr lang="en-US" sz="3500" b="0" dirty="0" err="1"/>
              <a:t>ಎನ್ನುವುದನ್ನು</a:t>
            </a:r>
            <a:r>
              <a:rPr lang="en-US" sz="3500" b="0" dirty="0"/>
              <a:t> </a:t>
            </a:r>
            <a:r>
              <a:rPr lang="en-US" sz="3500" b="0" dirty="0" err="1"/>
              <a:t>ಸಮುದಾಯದ</a:t>
            </a:r>
            <a:r>
              <a:rPr lang="en-US" sz="3500" b="0" dirty="0"/>
              <a:t> </a:t>
            </a:r>
            <a:r>
              <a:rPr lang="en-US" sz="3500" b="0" dirty="0" err="1"/>
              <a:t>ಪ್ರತಿನಿಧಿಗಳು</a:t>
            </a:r>
            <a:r>
              <a:rPr lang="en-US" sz="3500" b="0" dirty="0"/>
              <a:t> </a:t>
            </a:r>
            <a:r>
              <a:rPr lang="en-US" sz="3500" b="0" dirty="0" err="1"/>
              <a:t>ಖಾತರಿಪಡಿಸಬೇಕು</a:t>
            </a:r>
            <a:r>
              <a:rPr lang="en-US" sz="3500" b="0" dirty="0"/>
              <a:t>.</a:t>
            </a:r>
            <a:endParaRPr lang="en-IN" sz="3500" b="0" dirty="0"/>
          </a:p>
          <a:p>
            <a:pPr marL="457200" indent="-457200" algn="l">
              <a:buFont typeface="Arial" panose="020B0604020202020204" pitchFamily="34" charset="0"/>
              <a:buChar char="•"/>
            </a:pPr>
            <a:r>
              <a:rPr lang="en-US" sz="3500" b="0" dirty="0" err="1"/>
              <a:t>ಜೊತೆಗೂಡಿರುವ</a:t>
            </a:r>
            <a:r>
              <a:rPr lang="en-US" sz="3500" b="0" dirty="0"/>
              <a:t> </a:t>
            </a:r>
            <a:r>
              <a:rPr lang="en-US" sz="3500" b="0" dirty="0" err="1"/>
              <a:t>ಸ್ಥಳೀಯ</a:t>
            </a:r>
            <a:r>
              <a:rPr lang="en-US" sz="3500" b="0" dirty="0"/>
              <a:t> </a:t>
            </a:r>
            <a:r>
              <a:rPr lang="en-US" sz="3500" b="0" dirty="0" err="1"/>
              <a:t>ರಾಜಕೀಯ</a:t>
            </a:r>
            <a:r>
              <a:rPr lang="en-US" sz="3500" b="0" dirty="0"/>
              <a:t> </a:t>
            </a:r>
            <a:r>
              <a:rPr lang="en-US" sz="3500" b="0" dirty="0" err="1"/>
              <a:t>ಮತ್ತು</a:t>
            </a:r>
            <a:r>
              <a:rPr lang="en-US" sz="3500" b="0" dirty="0"/>
              <a:t> </a:t>
            </a:r>
            <a:r>
              <a:rPr lang="en-US" sz="3500" b="0" dirty="0" err="1"/>
              <a:t>ಧಾರ್ಮಿಕ</a:t>
            </a:r>
            <a:r>
              <a:rPr lang="en-US" sz="3500" b="0" dirty="0"/>
              <a:t> </a:t>
            </a:r>
            <a:r>
              <a:rPr lang="en-US" sz="3500" b="0" dirty="0" err="1"/>
              <a:t>ನಾಯಕರ</a:t>
            </a:r>
            <a:r>
              <a:rPr lang="en-US" sz="3500" b="0" dirty="0"/>
              <a:t> </a:t>
            </a:r>
            <a:r>
              <a:rPr lang="en-US" sz="3500" b="0" dirty="0" err="1"/>
              <a:t>ಮೂಲಕ</a:t>
            </a:r>
            <a:r>
              <a:rPr lang="en-US" sz="3500" b="0" dirty="0"/>
              <a:t> </a:t>
            </a:r>
            <a:r>
              <a:rPr lang="en-US" sz="3500" b="0" dirty="0" err="1"/>
              <a:t>ಮಾಹಿತಿಯನ್ನು</a:t>
            </a:r>
            <a:r>
              <a:rPr lang="en-US" sz="3500" b="0" dirty="0"/>
              <a:t> </a:t>
            </a:r>
            <a:r>
              <a:rPr lang="en-US" sz="3500" b="0" dirty="0" err="1"/>
              <a:t>ಹಂಚಿ</a:t>
            </a:r>
            <a:r>
              <a:rPr lang="en-US" sz="3500" b="0" dirty="0"/>
              <a:t>.</a:t>
            </a:r>
            <a:endParaRPr lang="en-IN" sz="3500" b="0" dirty="0"/>
          </a:p>
          <a:p>
            <a:pPr marL="457200" indent="-457200" algn="l">
              <a:buFont typeface="Arial" panose="020B0604020202020204" pitchFamily="34" charset="0"/>
              <a:buChar char="•"/>
            </a:pPr>
            <a:r>
              <a:rPr lang="en-US" sz="3500" b="0" dirty="0" err="1"/>
              <a:t>ತ್ಯಾಜ್ಯ</a:t>
            </a:r>
            <a:r>
              <a:rPr lang="en-US" sz="3500" b="0" dirty="0"/>
              <a:t> </a:t>
            </a:r>
            <a:r>
              <a:rPr lang="en-US" sz="3500" b="0" dirty="0" err="1"/>
              <a:t>ವಿಲೇವಾರಿ</a:t>
            </a:r>
            <a:r>
              <a:rPr lang="en-US" sz="3500" b="0" dirty="0"/>
              <a:t> </a:t>
            </a:r>
            <a:r>
              <a:rPr lang="en-US" sz="3500" b="0" dirty="0" err="1"/>
              <a:t>ಗಾಡಿಗಳು</a:t>
            </a:r>
            <a:r>
              <a:rPr lang="en-US" sz="3500" b="0" dirty="0"/>
              <a:t>, </a:t>
            </a:r>
            <a:r>
              <a:rPr lang="en-US" sz="3500" b="0" dirty="0" err="1"/>
              <a:t>ಹಾಲಿನ</a:t>
            </a:r>
            <a:r>
              <a:rPr lang="en-US" sz="3500" b="0" dirty="0"/>
              <a:t> </a:t>
            </a:r>
            <a:r>
              <a:rPr lang="en-US" sz="3500" b="0" dirty="0" err="1"/>
              <a:t>ಸರಬರಾಜು</a:t>
            </a:r>
            <a:r>
              <a:rPr lang="en-US" sz="3500" b="0" dirty="0"/>
              <a:t> </a:t>
            </a:r>
            <a:r>
              <a:rPr lang="en-US" sz="3500" b="0" dirty="0" err="1"/>
              <a:t>ಗಾಡಿಗಳು</a:t>
            </a:r>
            <a:r>
              <a:rPr lang="en-US" sz="3500" b="0" dirty="0"/>
              <a:t> </a:t>
            </a:r>
            <a:r>
              <a:rPr lang="en-US" sz="3500" b="0" dirty="0" err="1"/>
              <a:t>ಇತ್ಯಾದಿ</a:t>
            </a:r>
            <a:r>
              <a:rPr lang="en-US" sz="3500" b="0" dirty="0"/>
              <a:t> </a:t>
            </a:r>
            <a:r>
              <a:rPr lang="en-US" sz="3500" b="0" dirty="0" err="1"/>
              <a:t>ಸಾಮಾನ್ಯ</a:t>
            </a:r>
            <a:r>
              <a:rPr lang="en-US" sz="3500" b="0" dirty="0"/>
              <a:t> </a:t>
            </a:r>
            <a:r>
              <a:rPr lang="en-US" sz="3500" b="0" dirty="0" err="1"/>
              <a:t>ಅಗತ್ಯ</a:t>
            </a:r>
            <a:r>
              <a:rPr lang="en-US" sz="3500" b="0" dirty="0"/>
              <a:t> </a:t>
            </a:r>
            <a:r>
              <a:rPr lang="en-US" sz="3500" b="0" dirty="0" err="1"/>
              <a:t>ಸೇವೆಗಳ</a:t>
            </a:r>
            <a:r>
              <a:rPr lang="en-US" sz="3500" b="0" dirty="0"/>
              <a:t> </a:t>
            </a:r>
            <a:r>
              <a:rPr lang="en-US" sz="3500" b="0" dirty="0" err="1"/>
              <a:t>ಮೂಲಕ</a:t>
            </a:r>
            <a:r>
              <a:rPr lang="en-US" sz="3500" b="0" dirty="0"/>
              <a:t> </a:t>
            </a:r>
            <a:r>
              <a:rPr lang="en-US" sz="3500" b="0" dirty="0" err="1"/>
              <a:t>ಮಾಹಿತಿಯನ್ನು</a:t>
            </a:r>
            <a:r>
              <a:rPr lang="en-US" sz="3500" b="0" dirty="0"/>
              <a:t> </a:t>
            </a:r>
            <a:r>
              <a:rPr lang="en-US" sz="3500" b="0" dirty="0" err="1"/>
              <a:t>ಒದಗಿಸಿ</a:t>
            </a:r>
            <a:endParaRPr lang="en-IN" sz="3500" b="0" dirty="0"/>
          </a:p>
          <a:p>
            <a:pPr marL="457200" indent="-457200" algn="l">
              <a:buFont typeface="Arial" panose="020B0604020202020204" pitchFamily="34" charset="0"/>
              <a:buChar char="•"/>
            </a:pPr>
            <a:r>
              <a:rPr lang="en-US" sz="3500" b="0" dirty="0" err="1"/>
              <a:t>ಬ್ಲೀಚ್</a:t>
            </a:r>
            <a:r>
              <a:rPr lang="en-US" sz="3500" b="0" dirty="0"/>
              <a:t>‌/</a:t>
            </a:r>
            <a:r>
              <a:rPr lang="en-US" sz="3500" b="0" dirty="0" err="1"/>
              <a:t>ಸೋಡಿಯಂ</a:t>
            </a:r>
            <a:r>
              <a:rPr lang="en-US" sz="3500" b="0" dirty="0"/>
              <a:t> </a:t>
            </a:r>
            <a:r>
              <a:rPr lang="en-US" sz="3500" b="0" dirty="0" err="1"/>
              <a:t>ಹೈಪೊಕ್ಲೋರೈಟ್</a:t>
            </a:r>
            <a:r>
              <a:rPr lang="en-US" sz="3500" b="0" dirty="0"/>
              <a:t> </a:t>
            </a:r>
            <a:r>
              <a:rPr lang="en-US" sz="3500" b="0" dirty="0" err="1"/>
              <a:t>ದ್ರಾವಣವನ್ನು</a:t>
            </a:r>
            <a:r>
              <a:rPr lang="en-US" sz="3500" b="0" dirty="0"/>
              <a:t> </a:t>
            </a:r>
            <a:r>
              <a:rPr lang="en-US" sz="3500" b="0" dirty="0" err="1"/>
              <a:t>ಉಚಿತವಾಗಿ</a:t>
            </a:r>
            <a:r>
              <a:rPr lang="en-US" sz="3500" b="0" dirty="0"/>
              <a:t> </a:t>
            </a:r>
            <a:r>
              <a:rPr lang="en-US" sz="3500" b="0" dirty="0" err="1"/>
              <a:t>ಹಂಚುವುದು</a:t>
            </a:r>
            <a:r>
              <a:rPr lang="en-US" sz="3500" b="0" dirty="0"/>
              <a:t> </a:t>
            </a:r>
            <a:r>
              <a:rPr lang="en-US" sz="3500" b="0" dirty="0" err="1"/>
              <a:t>ಮತ್ತು</a:t>
            </a:r>
            <a:r>
              <a:rPr lang="en-US" sz="3500" b="0" dirty="0"/>
              <a:t> </a:t>
            </a:r>
            <a:r>
              <a:rPr lang="en-US" sz="3500" b="0" dirty="0" err="1"/>
              <a:t>ಸೋಂಕು</a:t>
            </a:r>
            <a:r>
              <a:rPr lang="en-US" sz="3500" b="0" dirty="0"/>
              <a:t> </a:t>
            </a:r>
            <a:r>
              <a:rPr lang="en-US" sz="3500" b="0" dirty="0" err="1"/>
              <a:t>ನಿವಾರಣೆಯ</a:t>
            </a:r>
            <a:r>
              <a:rPr lang="en-US" sz="3500" b="0" dirty="0"/>
              <a:t> </a:t>
            </a:r>
            <a:r>
              <a:rPr lang="en-US" sz="3500" b="0" dirty="0" err="1"/>
              <a:t>ಬಳಕೆಯನ್ನು</a:t>
            </a:r>
            <a:r>
              <a:rPr lang="en-US" sz="3500" b="0" dirty="0"/>
              <a:t> </a:t>
            </a:r>
            <a:r>
              <a:rPr lang="en-US" sz="3500" b="0" dirty="0" err="1"/>
              <a:t>ಸಮುದಾಯ</a:t>
            </a:r>
            <a:r>
              <a:rPr lang="en-US" sz="3500" b="0" dirty="0"/>
              <a:t> </a:t>
            </a:r>
            <a:r>
              <a:rPr lang="en-US" sz="3500" b="0" dirty="0" err="1"/>
              <a:t>ಯೋಜಿಸಬೇಕಾಗುತ್ತದೆ</a:t>
            </a:r>
            <a:r>
              <a:rPr lang="en-IN" sz="3500" b="0" dirty="0"/>
              <a:t> </a:t>
            </a:r>
            <a:endParaRPr lang="en-IN" sz="35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3293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35999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1302207" y="59078"/>
              <a:ext cx="10953318"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7000" b="0" dirty="0" err="1"/>
                <a:t>ಬೆಂಬಲವನ್ನು</a:t>
              </a:r>
              <a:r>
                <a:rPr lang="en-US" sz="7000" b="0" dirty="0"/>
                <a:t> </a:t>
              </a:r>
              <a:r>
                <a:rPr lang="en-US" sz="7000" b="0" dirty="0" err="1"/>
                <a:t>ಸಕ್ರಿಯಗೊಳಿಸುವುದು</a:t>
              </a:r>
              <a:endParaRPr sz="7000"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b="0" dirty="0" err="1">
                <a:solidFill>
                  <a:schemeClr val="tx1"/>
                </a:solidFill>
              </a:rPr>
              <a:t>ನಗರ</a:t>
            </a:r>
            <a:r>
              <a:rPr lang="en-US" b="0" dirty="0">
                <a:solidFill>
                  <a:schemeClr val="tx1"/>
                </a:solidFill>
              </a:rPr>
              <a:t> </a:t>
            </a:r>
            <a:r>
              <a:rPr lang="en-US" b="0" dirty="0" err="1">
                <a:solidFill>
                  <a:schemeClr val="tx1"/>
                </a:solidFill>
              </a:rPr>
              <a:t>ಪ್ರದೇಶಗಳು</a:t>
            </a:r>
            <a:r>
              <a:rPr lang="en-US" b="0" dirty="0">
                <a:solidFill>
                  <a:schemeClr val="tx1"/>
                </a:solidFill>
              </a:rPr>
              <a:t> </a:t>
            </a:r>
            <a:r>
              <a:rPr lang="en-US" b="0" dirty="0" err="1">
                <a:solidFill>
                  <a:schemeClr val="tx1"/>
                </a:solidFill>
              </a:rPr>
              <a:t>ಅತಿಯಾಗಿ</a:t>
            </a:r>
            <a:r>
              <a:rPr lang="en-US" b="0" dirty="0">
                <a:solidFill>
                  <a:schemeClr val="tx1"/>
                </a:solidFill>
              </a:rPr>
              <a:t> </a:t>
            </a:r>
            <a:r>
              <a:rPr lang="en-US" b="0" dirty="0" err="1">
                <a:solidFill>
                  <a:schemeClr val="tx1"/>
                </a:solidFill>
              </a:rPr>
              <a:t>ಜನಸಂದಣಿಯನ್ನು</a:t>
            </a:r>
            <a:r>
              <a:rPr lang="en-US" b="0" dirty="0">
                <a:solidFill>
                  <a:schemeClr val="tx1"/>
                </a:solidFill>
              </a:rPr>
              <a:t> </a:t>
            </a:r>
            <a:r>
              <a:rPr lang="en-US" b="0" dirty="0" err="1">
                <a:solidFill>
                  <a:schemeClr val="tx1"/>
                </a:solidFill>
              </a:rPr>
              <a:t>ಹೊಂದಿರುತ್ತದೆ</a:t>
            </a:r>
            <a:r>
              <a:rPr lang="en-US" b="0" dirty="0">
                <a:solidFill>
                  <a:schemeClr val="tx1"/>
                </a:solidFill>
              </a:rPr>
              <a:t> </a:t>
            </a:r>
            <a:r>
              <a:rPr lang="en-US" b="0" dirty="0" err="1">
                <a:solidFill>
                  <a:schemeClr val="tx1"/>
                </a:solidFill>
              </a:rPr>
              <a:t>ಮತ್ತು</a:t>
            </a:r>
            <a:r>
              <a:rPr lang="en-US" b="0" dirty="0">
                <a:solidFill>
                  <a:schemeClr val="tx1"/>
                </a:solidFill>
              </a:rPr>
              <a:t> </a:t>
            </a:r>
            <a:r>
              <a:rPr lang="en-US" b="0" dirty="0" err="1">
                <a:solidFill>
                  <a:schemeClr val="tx1"/>
                </a:solidFill>
              </a:rPr>
              <a:t>ಸೀಮಿತ</a:t>
            </a:r>
            <a:r>
              <a:rPr lang="en-US" b="0" dirty="0">
                <a:solidFill>
                  <a:schemeClr val="tx1"/>
                </a:solidFill>
              </a:rPr>
              <a:t> </a:t>
            </a:r>
            <a:r>
              <a:rPr lang="en-US" b="0" dirty="0" err="1">
                <a:solidFill>
                  <a:schemeClr val="tx1"/>
                </a:solidFill>
              </a:rPr>
              <a:t>ಆರೋಗ್ಯ</a:t>
            </a:r>
            <a:r>
              <a:rPr lang="en-US" b="0" dirty="0">
                <a:solidFill>
                  <a:schemeClr val="tx1"/>
                </a:solidFill>
              </a:rPr>
              <a:t> </a:t>
            </a:r>
            <a:r>
              <a:rPr lang="en-US" b="0" dirty="0" err="1">
                <a:solidFill>
                  <a:schemeClr val="tx1"/>
                </a:solidFill>
              </a:rPr>
              <a:t>ಸಿಬ್ಬಂದಿಗಳಿರುತ್ತಾರೆ</a:t>
            </a:r>
            <a:r>
              <a:rPr lang="en-US" b="0" dirty="0">
                <a:solidFill>
                  <a:schemeClr val="tx1"/>
                </a:solidFill>
              </a:rPr>
              <a:t>. </a:t>
            </a:r>
            <a:r>
              <a:rPr lang="en-US" b="0" dirty="0" err="1">
                <a:solidFill>
                  <a:schemeClr val="tx1"/>
                </a:solidFill>
              </a:rPr>
              <a:t>ಪ್ರತಿಯೊಬ್ಬರೂ</a:t>
            </a:r>
            <a:r>
              <a:rPr lang="en-US" b="0" dirty="0">
                <a:solidFill>
                  <a:schemeClr val="tx1"/>
                </a:solidFill>
              </a:rPr>
              <a:t> </a:t>
            </a:r>
            <a:r>
              <a:rPr lang="en-US" b="0" dirty="0" err="1">
                <a:solidFill>
                  <a:schemeClr val="tx1"/>
                </a:solidFill>
              </a:rPr>
              <a:t>ಮತ್ತು</a:t>
            </a:r>
            <a:r>
              <a:rPr lang="en-US" b="0" dirty="0">
                <a:solidFill>
                  <a:schemeClr val="tx1"/>
                </a:solidFill>
              </a:rPr>
              <a:t> </a:t>
            </a:r>
            <a:r>
              <a:rPr lang="en-US" b="0" dirty="0" err="1">
                <a:solidFill>
                  <a:schemeClr val="tx1"/>
                </a:solidFill>
              </a:rPr>
              <a:t>ಸ್ವತಃ</a:t>
            </a:r>
            <a:r>
              <a:rPr lang="en-US" b="0" dirty="0">
                <a:solidFill>
                  <a:schemeClr val="tx1"/>
                </a:solidFill>
              </a:rPr>
              <a:t> </a:t>
            </a:r>
            <a:r>
              <a:rPr lang="en-US" b="0" dirty="0" err="1">
                <a:solidFill>
                  <a:schemeClr val="tx1"/>
                </a:solidFill>
              </a:rPr>
              <a:t>ಸುರಕ್ಷಿತವಾಗಿರಲು</a:t>
            </a:r>
            <a:r>
              <a:rPr lang="en-US" b="0" dirty="0">
                <a:solidFill>
                  <a:schemeClr val="tx1"/>
                </a:solidFill>
              </a:rPr>
              <a:t> </a:t>
            </a:r>
            <a:r>
              <a:rPr lang="en-US" b="0" dirty="0" err="1">
                <a:solidFill>
                  <a:schemeClr val="tx1"/>
                </a:solidFill>
              </a:rPr>
              <a:t>ನೀವು</a:t>
            </a:r>
            <a:r>
              <a:rPr lang="en-US" b="0" dirty="0">
                <a:solidFill>
                  <a:schemeClr val="tx1"/>
                </a:solidFill>
              </a:rPr>
              <a:t> </a:t>
            </a:r>
            <a:r>
              <a:rPr lang="en-US" b="0" dirty="0" err="1">
                <a:solidFill>
                  <a:schemeClr val="tx1"/>
                </a:solidFill>
              </a:rPr>
              <a:t>ಸಮುದಾಯ</a:t>
            </a:r>
            <a:r>
              <a:rPr lang="en-US" b="0" dirty="0">
                <a:solidFill>
                  <a:schemeClr val="tx1"/>
                </a:solidFill>
              </a:rPr>
              <a:t> </a:t>
            </a:r>
            <a:r>
              <a:rPr lang="en-US" b="0" dirty="0" err="1">
                <a:solidFill>
                  <a:schemeClr val="tx1"/>
                </a:solidFill>
              </a:rPr>
              <a:t>ಬೆಂಬಲವನ್ನು</a:t>
            </a:r>
            <a:r>
              <a:rPr lang="en-US" b="0" dirty="0">
                <a:solidFill>
                  <a:schemeClr val="tx1"/>
                </a:solidFill>
              </a:rPr>
              <a:t> </a:t>
            </a:r>
            <a:r>
              <a:rPr lang="en-US" b="0" dirty="0" err="1">
                <a:solidFill>
                  <a:schemeClr val="tx1"/>
                </a:solidFill>
              </a:rPr>
              <a:t>ಬೆಳೆಸಬೇಕಾಗುತ್ತದೆ</a:t>
            </a:r>
            <a:r>
              <a:rPr lang="en-US" b="0" dirty="0">
                <a:solidFill>
                  <a:schemeClr val="tx1"/>
                </a:solidFill>
              </a:rPr>
              <a:t>.</a:t>
            </a:r>
            <a:r>
              <a:rPr lang="en-IN" sz="4000" b="0" dirty="0">
                <a:solidFill>
                  <a:schemeClr val="tx1"/>
                </a:solidFill>
              </a:rPr>
              <a:t> </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3249686" y="4142184"/>
            <a:ext cx="17884628" cy="6863417"/>
          </a:xfrm>
          <a:prstGeom prst="rect">
            <a:avLst/>
          </a:prstGeom>
        </p:spPr>
        <p:txBody>
          <a:bodyPr wrap="square">
            <a:spAutoFit/>
          </a:bodyPr>
          <a:lstStyle/>
          <a:p>
            <a:pPr marL="457200" indent="-457200" algn="l">
              <a:buFont typeface="Arial" panose="020B0604020202020204" pitchFamily="34" charset="0"/>
              <a:buChar char="•"/>
            </a:pPr>
            <a:r>
              <a:rPr lang="en-US" sz="4000" b="0" dirty="0" err="1"/>
              <a:t>ಸಮುದಾಯದಲ್ಲಿ</a:t>
            </a:r>
            <a:r>
              <a:rPr lang="en-US" sz="4000" b="0" dirty="0"/>
              <a:t> </a:t>
            </a:r>
            <a:r>
              <a:rPr lang="en-US" sz="4000" b="0" dirty="0" err="1"/>
              <a:t>ಅಧಿಕ</a:t>
            </a:r>
            <a:r>
              <a:rPr lang="en-US" sz="4000" b="0" dirty="0"/>
              <a:t> </a:t>
            </a:r>
            <a:r>
              <a:rPr lang="en-US" sz="4000" b="0" dirty="0" err="1"/>
              <a:t>ಅಪಾಯವಿರುವ</a:t>
            </a:r>
            <a:r>
              <a:rPr lang="en-US" sz="4000" b="0" dirty="0"/>
              <a:t> </a:t>
            </a:r>
            <a:r>
              <a:rPr lang="en-US" sz="4000" b="0" dirty="0" err="1"/>
              <a:t>ಗುಂಪನ್ನು</a:t>
            </a:r>
            <a:r>
              <a:rPr lang="en-US" sz="4000" b="0" dirty="0"/>
              <a:t> </a:t>
            </a:r>
            <a:r>
              <a:rPr lang="en-US" sz="4000" b="0" dirty="0" err="1"/>
              <a:t>ಗುರುತಿಸಿ</a:t>
            </a:r>
            <a:r>
              <a:rPr lang="en-US" sz="4000" b="0" dirty="0"/>
              <a:t> </a:t>
            </a:r>
            <a:r>
              <a:rPr lang="en-US" sz="4000" b="0" dirty="0" err="1"/>
              <a:t>ಮತ್ತು</a:t>
            </a:r>
            <a:r>
              <a:rPr lang="en-US" sz="4000" b="0" dirty="0"/>
              <a:t> </a:t>
            </a:r>
            <a:r>
              <a:rPr lang="en-US" sz="4000" b="0" dirty="0" err="1"/>
              <a:t>ಅವರು</a:t>
            </a:r>
            <a:r>
              <a:rPr lang="en-US" sz="4000" b="0" dirty="0"/>
              <a:t> </a:t>
            </a:r>
            <a:r>
              <a:rPr lang="en-US" sz="4000" b="0" dirty="0" err="1"/>
              <a:t>ಪ್ರತ್ಯೇಕವಾಗಿರುವುದು</a:t>
            </a:r>
            <a:r>
              <a:rPr lang="en-US" sz="4000" b="0" dirty="0"/>
              <a:t> </a:t>
            </a:r>
            <a:r>
              <a:rPr lang="en-US" sz="4000" b="0" dirty="0" err="1"/>
              <a:t>ಮತ್ತು</a:t>
            </a:r>
            <a:r>
              <a:rPr lang="en-US" sz="4000" b="0" dirty="0"/>
              <a:t> </a:t>
            </a:r>
            <a:r>
              <a:rPr lang="en-US" sz="4000" b="0" dirty="0" err="1"/>
              <a:t>ಸೋಂಕು</a:t>
            </a:r>
            <a:r>
              <a:rPr lang="en-US" sz="4000" b="0" dirty="0"/>
              <a:t> </a:t>
            </a:r>
            <a:r>
              <a:rPr lang="en-US" sz="4000" b="0" dirty="0" err="1"/>
              <a:t>ತಗಲದಂತೆ</a:t>
            </a:r>
            <a:r>
              <a:rPr lang="en-US" sz="4000" b="0" dirty="0"/>
              <a:t> </a:t>
            </a:r>
            <a:r>
              <a:rPr lang="en-US" sz="4000" b="0" dirty="0" err="1"/>
              <a:t>ಅವರನ್ನು</a:t>
            </a:r>
            <a:r>
              <a:rPr lang="en-US" sz="4000" b="0" dirty="0"/>
              <a:t> </a:t>
            </a:r>
            <a:r>
              <a:rPr lang="en-US" sz="4000" b="0" dirty="0" err="1"/>
              <a:t>ರಕ್ಷಿಸಲು</a:t>
            </a:r>
            <a:r>
              <a:rPr lang="en-US" sz="4000" b="0" dirty="0"/>
              <a:t> </a:t>
            </a:r>
            <a:r>
              <a:rPr lang="en-US" sz="4000" b="0" dirty="0" err="1"/>
              <a:t>ನೆರವಾಗಿ</a:t>
            </a:r>
            <a:endParaRPr lang="en-IN" sz="4000" b="0" dirty="0"/>
          </a:p>
          <a:p>
            <a:pPr marL="457200" indent="-457200" algn="l">
              <a:buFont typeface="Arial" panose="020B0604020202020204" pitchFamily="34" charset="0"/>
              <a:buChar char="•"/>
            </a:pPr>
            <a:r>
              <a:rPr lang="en-US" sz="4000" b="0" dirty="0" err="1"/>
              <a:t>ಮಕ್ಕಳ</a:t>
            </a:r>
            <a:r>
              <a:rPr lang="en-US" sz="4000" b="0" dirty="0"/>
              <a:t> </a:t>
            </a:r>
            <a:r>
              <a:rPr lang="en-US" sz="4000" b="0" dirty="0" err="1"/>
              <a:t>ಆಶ್ರಮಗಳಿಗೆ</a:t>
            </a:r>
            <a:r>
              <a:rPr lang="en-US" sz="4000" b="0" dirty="0"/>
              <a:t> </a:t>
            </a:r>
            <a:r>
              <a:rPr lang="en-US" sz="4000" b="0" dirty="0" err="1"/>
              <a:t>ಮಧ್ಯಾಹ್ನದ</a:t>
            </a:r>
            <a:r>
              <a:rPr lang="en-US" sz="4000" b="0" dirty="0"/>
              <a:t> </a:t>
            </a:r>
            <a:r>
              <a:rPr lang="en-US" sz="4000" b="0" dirty="0" err="1"/>
              <a:t>ಆಹಾರವನ್ನು</a:t>
            </a:r>
            <a:r>
              <a:rPr lang="en-US" sz="4000" b="0" dirty="0"/>
              <a:t> </a:t>
            </a:r>
            <a:r>
              <a:rPr lang="en-US" sz="4000" b="0" dirty="0" err="1"/>
              <a:t>ಒದಗಿಸಲು</a:t>
            </a:r>
            <a:r>
              <a:rPr lang="en-US" sz="4000" b="0" dirty="0"/>
              <a:t> </a:t>
            </a:r>
            <a:r>
              <a:rPr lang="en-US" sz="4000" b="0" dirty="0" err="1"/>
              <a:t>ವ್ಯವಸ್ಥೆ</a:t>
            </a:r>
            <a:r>
              <a:rPr lang="en-US" sz="4000" b="0" dirty="0"/>
              <a:t> </a:t>
            </a:r>
            <a:r>
              <a:rPr lang="en-US" sz="4000" b="0" dirty="0" err="1"/>
              <a:t>ಮಾಡಲು</a:t>
            </a:r>
            <a:r>
              <a:rPr lang="en-US" sz="4000" b="0" dirty="0"/>
              <a:t> </a:t>
            </a:r>
            <a:r>
              <a:rPr lang="en-US" sz="4000" b="0" dirty="0" err="1"/>
              <a:t>ಸರ್ಕಾರಿ</a:t>
            </a:r>
            <a:r>
              <a:rPr lang="en-US" sz="4000" b="0" dirty="0"/>
              <a:t> </a:t>
            </a:r>
            <a:r>
              <a:rPr lang="en-US" sz="4000" b="0" dirty="0" err="1"/>
              <a:t>ಸೇವೆಗಳೊಂದಿಗೆ</a:t>
            </a:r>
            <a:r>
              <a:rPr lang="en-US" sz="4000" b="0" dirty="0"/>
              <a:t> </a:t>
            </a:r>
            <a:r>
              <a:rPr lang="en-US" sz="4000" b="0" dirty="0" err="1"/>
              <a:t>ಸಂಪರ್ಕ</a:t>
            </a:r>
            <a:r>
              <a:rPr lang="en-US" sz="4000" b="0" dirty="0"/>
              <a:t> </a:t>
            </a:r>
            <a:r>
              <a:rPr lang="en-US" sz="4000" b="0" dirty="0" err="1"/>
              <a:t>ಸ್ಥಾಪಿಸಿ</a:t>
            </a:r>
            <a:endParaRPr lang="en-IN" sz="4000" b="0" dirty="0"/>
          </a:p>
          <a:p>
            <a:pPr marL="457200" indent="-457200" algn="l">
              <a:buFont typeface="Arial" panose="020B0604020202020204" pitchFamily="34" charset="0"/>
              <a:buChar char="•"/>
            </a:pPr>
            <a:r>
              <a:rPr lang="en-US" sz="4000" b="0" dirty="0" err="1"/>
              <a:t>ಸೋಂಕು</a:t>
            </a:r>
            <a:r>
              <a:rPr lang="en-US" sz="4000" b="0" dirty="0"/>
              <a:t> </a:t>
            </a:r>
            <a:r>
              <a:rPr lang="en-US" sz="4000" b="0" dirty="0" err="1"/>
              <a:t>ತಗಲಿರುವ</a:t>
            </a:r>
            <a:r>
              <a:rPr lang="en-US" sz="4000" b="0" dirty="0"/>
              <a:t> </a:t>
            </a:r>
            <a:r>
              <a:rPr lang="en-US" sz="4000" b="0" dirty="0" err="1"/>
              <a:t>ಸಾಧ್ಯತೆಯಿರುವ</a:t>
            </a:r>
            <a:r>
              <a:rPr lang="en-US" sz="4000" b="0" dirty="0"/>
              <a:t> </a:t>
            </a:r>
            <a:r>
              <a:rPr lang="en-US" sz="4000" b="0" dirty="0" err="1"/>
              <a:t>ಮಂದಿಯನ್ನು</a:t>
            </a:r>
            <a:r>
              <a:rPr lang="en-US" sz="4000" b="0" dirty="0"/>
              <a:t> </a:t>
            </a:r>
            <a:r>
              <a:rPr lang="en-US" sz="4000" b="0" dirty="0" err="1"/>
              <a:t>ಪತ್ತೆ</a:t>
            </a:r>
            <a:r>
              <a:rPr lang="en-US" sz="4000" b="0" dirty="0"/>
              <a:t> </a:t>
            </a:r>
            <a:r>
              <a:rPr lang="en-US" sz="4000" b="0" dirty="0" err="1"/>
              <a:t>ಮಾಡುವುದು</a:t>
            </a:r>
            <a:r>
              <a:rPr lang="en-US" sz="4000" b="0" dirty="0"/>
              <a:t> </a:t>
            </a:r>
            <a:r>
              <a:rPr lang="en-US" sz="4000" b="0" dirty="0" err="1"/>
              <a:t>ಮತ್ತು</a:t>
            </a:r>
            <a:r>
              <a:rPr lang="en-US" sz="4000" b="0" dirty="0"/>
              <a:t> </a:t>
            </a:r>
            <a:r>
              <a:rPr lang="en-US" sz="4000" b="0" dirty="0" err="1"/>
              <a:t>ಅವರ</a:t>
            </a:r>
            <a:r>
              <a:rPr lang="en-US" sz="4000" b="0" dirty="0"/>
              <a:t> </a:t>
            </a:r>
            <a:r>
              <a:rPr lang="en-US" sz="4000" b="0" dirty="0" err="1"/>
              <a:t>ಮೇಲೆ</a:t>
            </a:r>
            <a:r>
              <a:rPr lang="en-US" sz="4000" b="0" dirty="0"/>
              <a:t> </a:t>
            </a:r>
            <a:r>
              <a:rPr lang="en-US" sz="4000" b="0" dirty="0" err="1"/>
              <a:t>ನಿಗಾ</a:t>
            </a:r>
            <a:r>
              <a:rPr lang="en-US" sz="4000" b="0" dirty="0"/>
              <a:t> </a:t>
            </a:r>
            <a:r>
              <a:rPr lang="en-US" sz="4000" b="0" dirty="0" err="1"/>
              <a:t>ಇಡಲು</a:t>
            </a:r>
            <a:r>
              <a:rPr lang="en-US" sz="4000" b="0" dirty="0"/>
              <a:t> </a:t>
            </a:r>
            <a:r>
              <a:rPr lang="en-US" sz="4000" b="0" dirty="0" err="1"/>
              <a:t>ನೆರವಾಗುವ</a:t>
            </a:r>
            <a:r>
              <a:rPr lang="en-US" sz="4000" b="0" dirty="0"/>
              <a:t> </a:t>
            </a:r>
            <a:r>
              <a:rPr lang="en-US" sz="4000" b="0" dirty="0" err="1"/>
              <a:t>ಪ್ರಮುಖ</a:t>
            </a:r>
            <a:r>
              <a:rPr lang="en-US" sz="4000" b="0" dirty="0"/>
              <a:t> </a:t>
            </a:r>
            <a:r>
              <a:rPr lang="en-US" sz="4000" b="0" dirty="0" err="1"/>
              <a:t>ಪ್ರಭಾವ</a:t>
            </a:r>
            <a:r>
              <a:rPr lang="en-US" sz="4000" b="0" dirty="0"/>
              <a:t> </a:t>
            </a:r>
            <a:r>
              <a:rPr lang="en-US" sz="4000" b="0" dirty="0" err="1"/>
              <a:t>ಬೀರುವವರನ್ನು</a:t>
            </a:r>
            <a:r>
              <a:rPr lang="en-US" sz="4000" b="0" dirty="0"/>
              <a:t> </a:t>
            </a:r>
            <a:r>
              <a:rPr lang="en-US" sz="4000" b="0" dirty="0" err="1"/>
              <a:t>ಒಗ್ಗೂಡಿಸಿ</a:t>
            </a:r>
            <a:r>
              <a:rPr lang="en-US" sz="4000" b="0" dirty="0"/>
              <a:t> </a:t>
            </a:r>
            <a:r>
              <a:rPr lang="en-US" sz="4000" b="0" dirty="0" err="1"/>
              <a:t>ಮತ್ತು</a:t>
            </a:r>
            <a:r>
              <a:rPr lang="en-US" sz="4000" b="0" dirty="0"/>
              <a:t> </a:t>
            </a:r>
            <a:r>
              <a:rPr lang="en-US" sz="4000" b="0" dirty="0" err="1"/>
              <a:t>ಅದನ್ನು</a:t>
            </a:r>
            <a:r>
              <a:rPr lang="en-US" sz="4000" b="0" dirty="0"/>
              <a:t> </a:t>
            </a:r>
            <a:r>
              <a:rPr lang="en-US" sz="4000" b="0" dirty="0" err="1"/>
              <a:t>ರೆಫರಲ್‌ಗೆ</a:t>
            </a:r>
            <a:r>
              <a:rPr lang="en-US" sz="4000" b="0" dirty="0"/>
              <a:t> </a:t>
            </a:r>
            <a:r>
              <a:rPr lang="en-US" sz="4000" b="0" dirty="0" err="1"/>
              <a:t>ವರದಿ</a:t>
            </a:r>
            <a:r>
              <a:rPr lang="en-US" sz="4000" b="0" dirty="0"/>
              <a:t> </a:t>
            </a:r>
            <a:r>
              <a:rPr lang="en-US" sz="4000" b="0" dirty="0" err="1"/>
              <a:t>ಮಾಡಿ</a:t>
            </a:r>
            <a:r>
              <a:rPr lang="en-US" sz="4000" b="0" dirty="0"/>
              <a:t>.</a:t>
            </a:r>
            <a:endParaRPr lang="en-IN" sz="4000" b="0" dirty="0"/>
          </a:p>
          <a:p>
            <a:pPr marL="457200" indent="-457200" algn="l">
              <a:buFont typeface="Arial" panose="020B0604020202020204" pitchFamily="34" charset="0"/>
              <a:buChar char="•"/>
            </a:pPr>
            <a:r>
              <a:rPr lang="en-US" sz="4000" b="0" dirty="0" err="1"/>
              <a:t>ಸಮುದಾಯ</a:t>
            </a:r>
            <a:r>
              <a:rPr lang="en-US" sz="4000" b="0" dirty="0"/>
              <a:t> </a:t>
            </a:r>
            <a:r>
              <a:rPr lang="en-US" sz="4000" b="0" dirty="0" err="1"/>
              <a:t>ಮಟ್ಟದ</a:t>
            </a:r>
            <a:r>
              <a:rPr lang="en-US" sz="4000" b="0" dirty="0"/>
              <a:t> </a:t>
            </a:r>
            <a:r>
              <a:rPr lang="en-US" sz="4000" b="0" dirty="0" err="1"/>
              <a:t>ಕಾರ್ಯಕರ್ತರನ್ನು</a:t>
            </a:r>
            <a:r>
              <a:rPr lang="en-US" sz="4000" b="0" dirty="0"/>
              <a:t> </a:t>
            </a:r>
            <a:r>
              <a:rPr lang="en-US" sz="4000" b="0" dirty="0" err="1"/>
              <a:t>ತರಬೇತುಗೊಳಿಸಬೇಕು</a:t>
            </a:r>
            <a:r>
              <a:rPr lang="en-US" sz="4000" b="0" dirty="0"/>
              <a:t> </a:t>
            </a:r>
            <a:r>
              <a:rPr lang="en-US" sz="4000" b="0" dirty="0" err="1"/>
              <a:t>ಮತ್ತು</a:t>
            </a:r>
            <a:r>
              <a:rPr lang="en-US" sz="4000" b="0" dirty="0"/>
              <a:t> </a:t>
            </a:r>
            <a:r>
              <a:rPr lang="en-US" sz="4000" b="0" dirty="0" err="1"/>
              <a:t>ಲಾಕ್‌ಡೌನ್</a:t>
            </a:r>
            <a:r>
              <a:rPr lang="en-US" sz="4000" b="0" dirty="0"/>
              <a:t> </a:t>
            </a:r>
            <a:r>
              <a:rPr lang="en-US" sz="4000" b="0" dirty="0" err="1"/>
              <a:t>ಅವಧಿಯಲ್ಲಿ</a:t>
            </a:r>
            <a:r>
              <a:rPr lang="en-US" sz="4000" b="0" dirty="0"/>
              <a:t> </a:t>
            </a:r>
            <a:r>
              <a:rPr lang="en-US" sz="4000" b="0" dirty="0" err="1"/>
              <a:t>ನಿಯಮಾವಳಿಗಳನ್ನು</a:t>
            </a:r>
            <a:r>
              <a:rPr lang="en-US" sz="4000" b="0" dirty="0"/>
              <a:t> </a:t>
            </a:r>
            <a:r>
              <a:rPr lang="en-US" sz="4000" b="0" dirty="0" err="1"/>
              <a:t>ಪಾಲಿಸಲಾಗುತ್ತದೆ</a:t>
            </a:r>
            <a:r>
              <a:rPr lang="en-US" sz="4000" b="0" dirty="0"/>
              <a:t> </a:t>
            </a:r>
            <a:r>
              <a:rPr lang="en-US" sz="4000" b="0" dirty="0" err="1"/>
              <a:t>ಎನ್ನುವುದು</a:t>
            </a:r>
            <a:r>
              <a:rPr lang="en-US" sz="4000" b="0" dirty="0"/>
              <a:t> </a:t>
            </a:r>
            <a:r>
              <a:rPr lang="en-US" sz="4000" b="0" dirty="0" err="1"/>
              <a:t>ಖಚಿತಪಡಿಸಿ</a:t>
            </a:r>
            <a:r>
              <a:rPr lang="en-US" sz="4000" b="0" dirty="0"/>
              <a:t>.</a:t>
            </a:r>
            <a:endParaRPr lang="en-IN" sz="4000" b="0" dirty="0"/>
          </a:p>
          <a:p>
            <a:pPr marL="457200" indent="-457200" algn="l">
              <a:buFont typeface="Arial" panose="020B0604020202020204" pitchFamily="34" charset="0"/>
              <a:buChar char="•"/>
            </a:pPr>
            <a:r>
              <a:rPr lang="en-US" sz="4000" b="0" dirty="0" err="1"/>
              <a:t>ಪ್ರತ್ಯೇಕ</a:t>
            </a:r>
            <a:r>
              <a:rPr lang="en-US" sz="4000" b="0" dirty="0"/>
              <a:t> </a:t>
            </a:r>
            <a:r>
              <a:rPr lang="en-US" sz="4000" b="0" dirty="0" err="1"/>
              <a:t>ವ್ಯವಸ್ಥೆಯ</a:t>
            </a:r>
            <a:r>
              <a:rPr lang="en-US" sz="4000" b="0" dirty="0"/>
              <a:t> </a:t>
            </a:r>
            <a:r>
              <a:rPr lang="en-US" sz="4000" b="0" dirty="0" err="1"/>
              <a:t>ಸೌಲಭ್ಯಗಳಾಗಿ</a:t>
            </a:r>
            <a:r>
              <a:rPr lang="en-US" sz="4000" b="0" dirty="0"/>
              <a:t> </a:t>
            </a:r>
            <a:r>
              <a:rPr lang="en-US" sz="4000" b="0" dirty="0" err="1"/>
              <a:t>ರೂಪಾಂತರಗೊಳಿಸಬಹುದಾದ</a:t>
            </a:r>
            <a:r>
              <a:rPr lang="en-US" sz="4000" b="0" dirty="0"/>
              <a:t> </a:t>
            </a:r>
            <a:r>
              <a:rPr lang="en-US" sz="4000" b="0" dirty="0" err="1"/>
              <a:t>ಸಮುದಾಯ</a:t>
            </a:r>
            <a:r>
              <a:rPr lang="en-US" sz="4000" b="0" dirty="0"/>
              <a:t> </a:t>
            </a:r>
            <a:r>
              <a:rPr lang="en-US" sz="4000" b="0" dirty="0" err="1"/>
              <a:t>ಮಟ್ಟದ</a:t>
            </a:r>
            <a:r>
              <a:rPr lang="en-US" sz="4000" b="0" dirty="0"/>
              <a:t> </a:t>
            </a:r>
            <a:r>
              <a:rPr lang="en-US" sz="4000" b="0" dirty="0" err="1"/>
              <a:t>ರಚನೆಯನ್ನು</a:t>
            </a:r>
            <a:r>
              <a:rPr lang="en-US" sz="4000" b="0" dirty="0"/>
              <a:t> </a:t>
            </a:r>
            <a:r>
              <a:rPr lang="en-US" sz="4000" b="0" dirty="0" err="1"/>
              <a:t>ಗುರುತಿಸಬೇಕಾಗುತ್ತದೆ</a:t>
            </a:r>
            <a:r>
              <a:rPr lang="en-US" sz="4000" b="0" dirty="0"/>
              <a:t>.</a:t>
            </a:r>
            <a:r>
              <a:rPr lang="en-IN" sz="4000" b="0" dirty="0"/>
              <a:t> </a:t>
            </a:r>
            <a:endParaRPr lang="en-IN" sz="4000" b="0" dirty="0">
              <a:latin typeface="Arial" panose="020B0604020202020204" pitchFamily="34" charset="0"/>
              <a:cs typeface="Arial" panose="020B0604020202020204" pitchFamily="34" charset="0"/>
            </a:endParaRPr>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4106846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359990"/>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10566" y="136022"/>
              <a:ext cx="13136608"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6000" b="0" dirty="0" err="1">
                  <a:solidFill>
                    <a:schemeClr val="tx1"/>
                  </a:solidFill>
                </a:rPr>
                <a:t>ಸುರಕ್ಷಿತ</a:t>
              </a:r>
              <a:r>
                <a:rPr lang="en-US" sz="6000" b="0" dirty="0">
                  <a:solidFill>
                    <a:schemeClr val="tx1"/>
                  </a:solidFill>
                </a:rPr>
                <a:t> </a:t>
              </a:r>
              <a:r>
                <a:rPr lang="en-US" sz="6000" b="0" dirty="0" err="1">
                  <a:solidFill>
                    <a:schemeClr val="tx1"/>
                  </a:solidFill>
                </a:rPr>
                <a:t>ನಡವಳಿಕೆಗಳನ್ನು</a:t>
              </a:r>
              <a:r>
                <a:rPr lang="en-US" sz="6000" b="0" dirty="0">
                  <a:solidFill>
                    <a:schemeClr val="tx1"/>
                  </a:solidFill>
                </a:rPr>
                <a:t> </a:t>
              </a:r>
              <a:r>
                <a:rPr lang="en-US" sz="6000" b="0" dirty="0" err="1">
                  <a:solidFill>
                    <a:schemeClr val="tx1"/>
                  </a:solidFill>
                </a:rPr>
                <a:t>ಅಭ್ಯಾಸ</a:t>
              </a:r>
              <a:r>
                <a:rPr lang="en-US" sz="6000" b="0" dirty="0">
                  <a:solidFill>
                    <a:schemeClr val="tx1"/>
                  </a:solidFill>
                </a:rPr>
                <a:t> </a:t>
              </a:r>
              <a:r>
                <a:rPr lang="en-US" sz="6000" b="0" dirty="0" err="1">
                  <a:solidFill>
                    <a:schemeClr val="tx1"/>
                  </a:solidFill>
                </a:rPr>
                <a:t>ಮಾಡುವುದು</a:t>
              </a:r>
              <a:r>
                <a:rPr lang="en-IN" sz="6000" b="0" dirty="0">
                  <a:solidFill>
                    <a:schemeClr val="tx1"/>
                  </a:solidFill>
                </a:rPr>
                <a:t> </a:t>
              </a:r>
              <a:endParaRPr lang="en-IN" sz="6000" b="0" dirty="0">
                <a:solidFill>
                  <a:schemeClr val="tx1"/>
                </a:solidFill>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b="0" dirty="0" err="1">
                <a:solidFill>
                  <a:schemeClr val="tx1"/>
                </a:solidFill>
              </a:rPr>
              <a:t>ಹಲವು</a:t>
            </a:r>
            <a:r>
              <a:rPr lang="en-US" b="0" dirty="0">
                <a:solidFill>
                  <a:schemeClr val="tx1"/>
                </a:solidFill>
              </a:rPr>
              <a:t> </a:t>
            </a:r>
            <a:r>
              <a:rPr lang="en-US" b="0" dirty="0" err="1">
                <a:solidFill>
                  <a:schemeClr val="tx1"/>
                </a:solidFill>
              </a:rPr>
              <a:t>ದಿನಗೂಲಿ</a:t>
            </a:r>
            <a:r>
              <a:rPr lang="en-US" b="0" dirty="0">
                <a:solidFill>
                  <a:schemeClr val="tx1"/>
                </a:solidFill>
              </a:rPr>
              <a:t>/</a:t>
            </a:r>
            <a:r>
              <a:rPr lang="en-US" b="0" dirty="0" err="1">
                <a:solidFill>
                  <a:schemeClr val="tx1"/>
                </a:solidFill>
              </a:rPr>
              <a:t>ಸಂಘಟಿತ</a:t>
            </a:r>
            <a:r>
              <a:rPr lang="en-US" b="0" dirty="0">
                <a:solidFill>
                  <a:schemeClr val="tx1"/>
                </a:solidFill>
              </a:rPr>
              <a:t> </a:t>
            </a:r>
            <a:r>
              <a:rPr lang="en-US" b="0" dirty="0" err="1">
                <a:solidFill>
                  <a:schemeClr val="tx1"/>
                </a:solidFill>
              </a:rPr>
              <a:t>ವಲಯದ</a:t>
            </a:r>
            <a:r>
              <a:rPr lang="en-US" b="0" dirty="0">
                <a:solidFill>
                  <a:schemeClr val="tx1"/>
                </a:solidFill>
              </a:rPr>
              <a:t> </a:t>
            </a:r>
            <a:r>
              <a:rPr lang="en-US" b="0" dirty="0" err="1">
                <a:solidFill>
                  <a:schemeClr val="tx1"/>
                </a:solidFill>
              </a:rPr>
              <a:t>ಕಾರ್ಮಿಕರು</a:t>
            </a:r>
            <a:r>
              <a:rPr lang="en-US" b="0" dirty="0">
                <a:solidFill>
                  <a:schemeClr val="tx1"/>
                </a:solidFill>
              </a:rPr>
              <a:t> </a:t>
            </a:r>
            <a:r>
              <a:rPr lang="en-US" b="0" dirty="0" err="1">
                <a:solidFill>
                  <a:schemeClr val="tx1"/>
                </a:solidFill>
              </a:rPr>
              <a:t>ಗಂಭೀರ</a:t>
            </a:r>
            <a:r>
              <a:rPr lang="en-US" b="0" dirty="0">
                <a:solidFill>
                  <a:schemeClr val="tx1"/>
                </a:solidFill>
              </a:rPr>
              <a:t> </a:t>
            </a:r>
            <a:r>
              <a:rPr lang="en-US" b="0" dirty="0" err="1">
                <a:solidFill>
                  <a:schemeClr val="tx1"/>
                </a:solidFill>
              </a:rPr>
              <a:t>ಆರ್ಥಿಕ</a:t>
            </a:r>
            <a:r>
              <a:rPr lang="en-US" b="0" dirty="0">
                <a:solidFill>
                  <a:schemeClr val="tx1"/>
                </a:solidFill>
              </a:rPr>
              <a:t> </a:t>
            </a:r>
            <a:r>
              <a:rPr lang="en-US" b="0" dirty="0" err="1">
                <a:solidFill>
                  <a:schemeClr val="tx1"/>
                </a:solidFill>
              </a:rPr>
              <a:t>ಕಠಿಣತೆಗಳನ್ನು</a:t>
            </a:r>
            <a:r>
              <a:rPr lang="en-US" b="0" dirty="0">
                <a:solidFill>
                  <a:schemeClr val="tx1"/>
                </a:solidFill>
              </a:rPr>
              <a:t> </a:t>
            </a:r>
            <a:r>
              <a:rPr lang="en-US" b="0" dirty="0" err="1">
                <a:solidFill>
                  <a:schemeClr val="tx1"/>
                </a:solidFill>
              </a:rPr>
              <a:t>ಎದುರಿಸುತ್ತಿದ್ದಾರೆ</a:t>
            </a:r>
            <a:r>
              <a:rPr lang="en-US" b="0" dirty="0">
                <a:solidFill>
                  <a:schemeClr val="tx1"/>
                </a:solidFill>
              </a:rPr>
              <a:t> </a:t>
            </a:r>
            <a:r>
              <a:rPr lang="en-US" b="0" dirty="0" err="1">
                <a:solidFill>
                  <a:schemeClr val="tx1"/>
                </a:solidFill>
              </a:rPr>
              <a:t>ಮತ್ತು</a:t>
            </a:r>
            <a:r>
              <a:rPr lang="en-US" b="0" dirty="0">
                <a:solidFill>
                  <a:schemeClr val="tx1"/>
                </a:solidFill>
              </a:rPr>
              <a:t> </a:t>
            </a:r>
            <a:r>
              <a:rPr lang="en-US" b="0" dirty="0" err="1">
                <a:solidFill>
                  <a:schemeClr val="tx1"/>
                </a:solidFill>
              </a:rPr>
              <a:t>ನಿರ್ಬಂಧಗಳನ್ನು</a:t>
            </a:r>
            <a:r>
              <a:rPr lang="en-US" b="0" dirty="0">
                <a:solidFill>
                  <a:schemeClr val="tx1"/>
                </a:solidFill>
              </a:rPr>
              <a:t> </a:t>
            </a:r>
            <a:r>
              <a:rPr lang="en-US" b="0" dirty="0" err="1">
                <a:solidFill>
                  <a:schemeClr val="tx1"/>
                </a:solidFill>
              </a:rPr>
              <a:t>ಹೇರಿರುವುದರಿಂದ</a:t>
            </a:r>
            <a:r>
              <a:rPr lang="en-US" b="0" dirty="0">
                <a:solidFill>
                  <a:schemeClr val="tx1"/>
                </a:solidFill>
              </a:rPr>
              <a:t> </a:t>
            </a:r>
            <a:r>
              <a:rPr lang="en-US" b="0" dirty="0" err="1">
                <a:solidFill>
                  <a:schemeClr val="tx1"/>
                </a:solidFill>
              </a:rPr>
              <a:t>ಅವರ</a:t>
            </a:r>
            <a:r>
              <a:rPr lang="en-US" b="0" dirty="0">
                <a:solidFill>
                  <a:schemeClr val="tx1"/>
                </a:solidFill>
              </a:rPr>
              <a:t> </a:t>
            </a:r>
            <a:r>
              <a:rPr lang="en-US" b="0" dirty="0" err="1">
                <a:solidFill>
                  <a:schemeClr val="tx1"/>
                </a:solidFill>
              </a:rPr>
              <a:t>ಪರಿಸ್ಥಿತಿ</a:t>
            </a:r>
            <a:r>
              <a:rPr lang="en-US" b="0" dirty="0">
                <a:solidFill>
                  <a:schemeClr val="tx1"/>
                </a:solidFill>
              </a:rPr>
              <a:t> </a:t>
            </a:r>
            <a:r>
              <a:rPr lang="en-US" b="0" dirty="0" err="1">
                <a:solidFill>
                  <a:schemeClr val="tx1"/>
                </a:solidFill>
              </a:rPr>
              <a:t>ಇನ್ನಷ್ಟು</a:t>
            </a:r>
            <a:r>
              <a:rPr lang="en-US" b="0" dirty="0">
                <a:solidFill>
                  <a:schemeClr val="tx1"/>
                </a:solidFill>
              </a:rPr>
              <a:t> </a:t>
            </a:r>
            <a:r>
              <a:rPr lang="en-US" b="0" dirty="0" err="1">
                <a:solidFill>
                  <a:schemeClr val="tx1"/>
                </a:solidFill>
              </a:rPr>
              <a:t>ಬಿಗಡಾಯಿಸಿದೆ</a:t>
            </a:r>
            <a:r>
              <a:rPr lang="en-US" b="0" dirty="0">
                <a:solidFill>
                  <a:schemeClr val="tx1"/>
                </a:solidFill>
              </a:rPr>
              <a:t> </a:t>
            </a:r>
            <a:r>
              <a:rPr lang="en-US" b="0" dirty="0" err="1">
                <a:solidFill>
                  <a:schemeClr val="tx1"/>
                </a:solidFill>
              </a:rPr>
              <a:t>ಎನ್ನುವುದನ್ನು</a:t>
            </a:r>
            <a:r>
              <a:rPr lang="en-US" b="0" dirty="0">
                <a:solidFill>
                  <a:schemeClr val="tx1"/>
                </a:solidFill>
              </a:rPr>
              <a:t> </a:t>
            </a:r>
            <a:r>
              <a:rPr lang="en-US" b="0" dirty="0" err="1">
                <a:solidFill>
                  <a:schemeClr val="tx1"/>
                </a:solidFill>
              </a:rPr>
              <a:t>ನೆನಪಿಟ್ಟುಕೊಳ್ಳಿ</a:t>
            </a:r>
            <a:r>
              <a:rPr lang="en-US" b="0" dirty="0">
                <a:solidFill>
                  <a:schemeClr val="tx1"/>
                </a:solidFill>
              </a:rPr>
              <a:t>.</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3229893" y="3962128"/>
            <a:ext cx="17924213" cy="7478970"/>
          </a:xfrm>
          <a:prstGeom prst="rect">
            <a:avLst/>
          </a:prstGeom>
        </p:spPr>
        <p:txBody>
          <a:bodyPr wrap="square">
            <a:spAutoFit/>
          </a:bodyPr>
          <a:lstStyle/>
          <a:p>
            <a:pPr algn="l"/>
            <a:r>
              <a:rPr lang="en-US" sz="4000" b="0" dirty="0" err="1"/>
              <a:t>ಕಾರ್ಮಿಕರು</a:t>
            </a:r>
            <a:r>
              <a:rPr lang="en-US" sz="4000" b="0" dirty="0"/>
              <a:t>, </a:t>
            </a:r>
            <a:r>
              <a:rPr lang="en-US" sz="4000" b="0" dirty="0" err="1"/>
              <a:t>ಮನೆಗೆಲಸದವರು</a:t>
            </a:r>
            <a:r>
              <a:rPr lang="en-US" sz="4000" b="0" dirty="0"/>
              <a:t>, </a:t>
            </a:r>
            <a:r>
              <a:rPr lang="en-US" sz="4000" b="0" dirty="0" err="1"/>
              <a:t>ಆಶ್ರಯತಾಣದಲ್ಲಿರುವ</a:t>
            </a:r>
            <a:r>
              <a:rPr lang="en-US" sz="4000" b="0" dirty="0"/>
              <a:t> </a:t>
            </a:r>
            <a:r>
              <a:rPr lang="en-US" sz="4000" b="0" dirty="0" err="1"/>
              <a:t>ವಲಸಿಗರು</a:t>
            </a:r>
            <a:r>
              <a:rPr lang="en-US" sz="4000" b="0" dirty="0"/>
              <a:t> </a:t>
            </a:r>
            <a:r>
              <a:rPr lang="en-US" sz="4000" b="0" dirty="0" err="1"/>
              <a:t>ಮತ್ತು</a:t>
            </a:r>
            <a:r>
              <a:rPr lang="en-US" sz="4000" b="0" dirty="0"/>
              <a:t> </a:t>
            </a:r>
            <a:r>
              <a:rPr lang="en-US" sz="4000" b="0" dirty="0" err="1"/>
              <a:t>ದಿನಗೂಲಿ</a:t>
            </a:r>
            <a:r>
              <a:rPr lang="en-US" sz="4000" b="0" dirty="0"/>
              <a:t> </a:t>
            </a:r>
            <a:r>
              <a:rPr lang="en-US" sz="4000" b="0" dirty="0" err="1"/>
              <a:t>ಕಾರ್ಮಿಕರಂತಹ</a:t>
            </a:r>
            <a:r>
              <a:rPr lang="en-US" sz="4000" b="0" dirty="0"/>
              <a:t> </a:t>
            </a:r>
            <a:r>
              <a:rPr lang="en-US" sz="4000" b="0" dirty="0" err="1"/>
              <a:t>ನಿರ್ದಿಷ್ಟ</a:t>
            </a:r>
            <a:r>
              <a:rPr lang="en-US" sz="4000" b="0" dirty="0"/>
              <a:t> </a:t>
            </a:r>
            <a:r>
              <a:rPr lang="en-US" sz="4000" b="0" dirty="0" err="1"/>
              <a:t>ಗುಂಪುಗಳ</a:t>
            </a:r>
            <a:r>
              <a:rPr lang="en-US" sz="4000" b="0" dirty="0"/>
              <a:t> </a:t>
            </a:r>
            <a:r>
              <a:rPr lang="en-US" sz="4000" b="0" dirty="0" err="1"/>
              <a:t>ಮಂದಿಯನ್ನು</a:t>
            </a:r>
            <a:r>
              <a:rPr lang="en-US" sz="4000" b="0" dirty="0"/>
              <a:t> </a:t>
            </a:r>
            <a:r>
              <a:rPr lang="en-US" sz="4000" b="0" dirty="0" err="1"/>
              <a:t>ಸಂಪರ್ಕಿಸಿ</a:t>
            </a:r>
            <a:r>
              <a:rPr lang="en-US" sz="4000" b="0" dirty="0"/>
              <a:t> </a:t>
            </a:r>
            <a:r>
              <a:rPr lang="en-US" sz="4000" b="0" dirty="0" err="1"/>
              <a:t>ಮತ್ತು</a:t>
            </a:r>
            <a:r>
              <a:rPr lang="en-US" sz="4000" b="0" dirty="0"/>
              <a:t> </a:t>
            </a:r>
            <a:r>
              <a:rPr lang="en-US" sz="4000" b="0" dirty="0" err="1"/>
              <a:t>ಅವರಿಗೆ</a:t>
            </a:r>
            <a:r>
              <a:rPr lang="en-US" sz="4000" b="0" dirty="0"/>
              <a:t> </a:t>
            </a:r>
            <a:r>
              <a:rPr lang="en-US" sz="4000" b="0" dirty="0" err="1"/>
              <a:t>ಈ</a:t>
            </a:r>
            <a:r>
              <a:rPr lang="en-US" sz="4000" b="0" dirty="0"/>
              <a:t> </a:t>
            </a:r>
            <a:r>
              <a:rPr lang="en-US" sz="4000" b="0" dirty="0" err="1"/>
              <a:t>ಕೆಳಗಿನ</a:t>
            </a:r>
            <a:r>
              <a:rPr lang="en-US" sz="4000" b="0" dirty="0"/>
              <a:t> </a:t>
            </a:r>
            <a:r>
              <a:rPr lang="en-US" sz="4000" b="0" dirty="0" err="1"/>
              <a:t>ಸಲಹೆಗಳನ್ನು</a:t>
            </a:r>
            <a:r>
              <a:rPr lang="en-US" sz="4000" b="0" dirty="0"/>
              <a:t> </a:t>
            </a:r>
            <a:r>
              <a:rPr lang="en-US" sz="4000" b="0" dirty="0" err="1"/>
              <a:t>ಅನುಸರಿಸಲು</a:t>
            </a:r>
            <a:r>
              <a:rPr lang="en-US" sz="4000" b="0" dirty="0"/>
              <a:t> </a:t>
            </a:r>
            <a:r>
              <a:rPr lang="en-US" sz="4000" b="0" dirty="0" err="1"/>
              <a:t>ತಿಳಿಸಿ</a:t>
            </a:r>
            <a:r>
              <a:rPr lang="en-US" sz="4000" b="0" dirty="0"/>
              <a:t>.</a:t>
            </a:r>
            <a:endParaRPr lang="en-IN" sz="4000" b="0" dirty="0"/>
          </a:p>
          <a:p>
            <a:pPr marL="571500" indent="-571500" algn="l">
              <a:buFont typeface="Arial" panose="020B0604020202020204" pitchFamily="34" charset="0"/>
              <a:buChar char="•"/>
            </a:pPr>
            <a:r>
              <a:rPr lang="en-IN" sz="4000" b="0" dirty="0" err="1"/>
              <a:t>ಮುಖ್ಯವಾಗಿ</a:t>
            </a:r>
            <a:r>
              <a:rPr lang="en-IN" sz="4000" b="0" dirty="0"/>
              <a:t> </a:t>
            </a:r>
            <a:r>
              <a:rPr lang="en-IN" sz="4000" b="0" dirty="0" err="1"/>
              <a:t>ಹೊರಗಿನಿಂದ</a:t>
            </a:r>
            <a:r>
              <a:rPr lang="en-IN" sz="4000" b="0" dirty="0"/>
              <a:t> </a:t>
            </a:r>
            <a:r>
              <a:rPr lang="en-IN" sz="4000" b="0" dirty="0" err="1"/>
              <a:t>ಬಂದಾಗ</a:t>
            </a:r>
            <a:r>
              <a:rPr lang="en-IN" sz="4000" b="0" dirty="0"/>
              <a:t>, </a:t>
            </a:r>
            <a:r>
              <a:rPr lang="en-IN" sz="4000" b="0" dirty="0" err="1"/>
              <a:t>ಆಹಾರವನ್ನು</a:t>
            </a:r>
            <a:r>
              <a:rPr lang="en-IN" sz="4000" b="0" dirty="0"/>
              <a:t> </a:t>
            </a:r>
            <a:r>
              <a:rPr lang="en-IN" sz="4000" b="0" dirty="0" err="1"/>
              <a:t>ಸೇವಿಸುವಾಗ</a:t>
            </a:r>
            <a:r>
              <a:rPr lang="en-IN" sz="4000" b="0" dirty="0"/>
              <a:t> </a:t>
            </a:r>
            <a:r>
              <a:rPr lang="en-IN" sz="4000" b="0" dirty="0" err="1"/>
              <a:t>ಮತ್ತು</a:t>
            </a:r>
            <a:r>
              <a:rPr lang="en-IN" sz="4000" b="0" dirty="0"/>
              <a:t> </a:t>
            </a:r>
            <a:r>
              <a:rPr lang="en-IN" sz="4000" b="0" dirty="0" err="1"/>
              <a:t>ಶೌಚಾಲಯಕ್ಕೆ</a:t>
            </a:r>
            <a:r>
              <a:rPr lang="en-IN" sz="4000" b="0" dirty="0"/>
              <a:t> </a:t>
            </a:r>
            <a:r>
              <a:rPr lang="en-IN" sz="4000" b="0" dirty="0" err="1"/>
              <a:t>ಹೋದ</a:t>
            </a:r>
            <a:r>
              <a:rPr lang="en-IN" sz="4000" b="0" dirty="0"/>
              <a:t> </a:t>
            </a:r>
            <a:r>
              <a:rPr lang="en-IN" sz="4000" b="0" dirty="0" err="1"/>
              <a:t>ಬಳಿಕ</a:t>
            </a:r>
            <a:r>
              <a:rPr lang="en-IN" sz="4000" b="0" dirty="0"/>
              <a:t> </a:t>
            </a:r>
            <a:r>
              <a:rPr lang="en-US" sz="4000" b="0" dirty="0" err="1"/>
              <a:t>ಆಗಾಗ್ಗೆ</a:t>
            </a:r>
            <a:r>
              <a:rPr lang="en-US" sz="4000" b="0" dirty="0"/>
              <a:t> </a:t>
            </a:r>
            <a:r>
              <a:rPr lang="en-US" sz="4000" b="0" dirty="0" err="1"/>
              <a:t>ಸಾಬೂನು</a:t>
            </a:r>
            <a:r>
              <a:rPr lang="en-US" sz="4000" b="0" dirty="0"/>
              <a:t> </a:t>
            </a:r>
            <a:r>
              <a:rPr lang="en-US" sz="4000" b="0" dirty="0" err="1"/>
              <a:t>ಮತ್ತು</a:t>
            </a:r>
            <a:r>
              <a:rPr lang="en-US" sz="4000" b="0" dirty="0"/>
              <a:t> </a:t>
            </a:r>
            <a:r>
              <a:rPr lang="en-US" sz="4000" b="0" dirty="0" err="1"/>
              <a:t>ನೀರು</a:t>
            </a:r>
            <a:r>
              <a:rPr lang="en-US" sz="4000" b="0" dirty="0"/>
              <a:t> </a:t>
            </a:r>
            <a:r>
              <a:rPr lang="en-US" sz="4000" b="0" dirty="0" err="1"/>
              <a:t>ಬಳಸಿ</a:t>
            </a:r>
            <a:r>
              <a:rPr lang="en-US" sz="4000" b="0" dirty="0"/>
              <a:t> </a:t>
            </a:r>
            <a:r>
              <a:rPr lang="en-IN" sz="4000" b="0" dirty="0"/>
              <a:t>40 </a:t>
            </a:r>
            <a:r>
              <a:rPr lang="en-IN" sz="4000" b="0" dirty="0" err="1"/>
              <a:t>ಸೆಕೆಂಡುಗಳ</a:t>
            </a:r>
            <a:r>
              <a:rPr lang="en-IN" sz="4000" b="0" dirty="0"/>
              <a:t> </a:t>
            </a:r>
            <a:r>
              <a:rPr lang="en-IN" sz="4000" b="0" dirty="0" err="1"/>
              <a:t>ಕಾಲ</a:t>
            </a:r>
            <a:r>
              <a:rPr lang="en-IN" sz="4000" b="0" dirty="0"/>
              <a:t> </a:t>
            </a:r>
            <a:r>
              <a:rPr lang="en-IN" sz="4000" b="0" dirty="0" err="1"/>
              <a:t>ಕೈಗಳನ್ನು</a:t>
            </a:r>
            <a:r>
              <a:rPr lang="en-IN" sz="4000" b="0" dirty="0"/>
              <a:t> </a:t>
            </a:r>
            <a:r>
              <a:rPr lang="en-IN" sz="4000" b="0" dirty="0" err="1"/>
              <a:t>ತೊಳೆಯುವುದು</a:t>
            </a:r>
            <a:r>
              <a:rPr lang="en-IN" sz="4000" b="0" dirty="0"/>
              <a:t>. </a:t>
            </a:r>
          </a:p>
          <a:p>
            <a:pPr marL="571500" indent="-571500" algn="l">
              <a:buFont typeface="Arial" panose="020B0604020202020204" pitchFamily="34" charset="0"/>
              <a:buChar char="•"/>
            </a:pPr>
            <a:r>
              <a:rPr lang="en-IN" sz="4000" b="0" dirty="0" err="1"/>
              <a:t>ಹೊರಗಿನಿಂದ</a:t>
            </a:r>
            <a:r>
              <a:rPr lang="en-IN" sz="4000" b="0" dirty="0"/>
              <a:t> </a:t>
            </a:r>
            <a:r>
              <a:rPr lang="en-IN" sz="4000" b="0" dirty="0" err="1"/>
              <a:t>ಬಂದ</a:t>
            </a:r>
            <a:r>
              <a:rPr lang="en-IN" sz="4000" b="0" dirty="0"/>
              <a:t> </a:t>
            </a:r>
            <a:r>
              <a:rPr lang="en-IN" sz="4000" b="0" dirty="0" err="1"/>
              <a:t>ನಂತರ</a:t>
            </a:r>
            <a:r>
              <a:rPr lang="en-IN" sz="4000" b="0" dirty="0"/>
              <a:t> </a:t>
            </a:r>
            <a:r>
              <a:rPr lang="en-IN" sz="4000" b="0" dirty="0" err="1"/>
              <a:t>ಬಟ್ಟೆ</a:t>
            </a:r>
            <a:r>
              <a:rPr lang="en-IN" sz="4000" b="0" dirty="0"/>
              <a:t> </a:t>
            </a:r>
            <a:r>
              <a:rPr lang="en-IN" sz="4000" b="0" dirty="0" err="1"/>
              <a:t>ಬದಲಾಯಿಸಿ</a:t>
            </a:r>
            <a:r>
              <a:rPr lang="en-IN" sz="4000" b="0" dirty="0"/>
              <a:t> </a:t>
            </a:r>
            <a:r>
              <a:rPr lang="en-IN" sz="4000" b="0" dirty="0" err="1"/>
              <a:t>ಮತ್ತು</a:t>
            </a:r>
            <a:r>
              <a:rPr lang="en-IN" sz="4000" b="0" dirty="0"/>
              <a:t> </a:t>
            </a:r>
            <a:r>
              <a:rPr lang="en-IN" sz="4000" b="0" dirty="0" err="1"/>
              <a:t>ಸಾಧ್ಯವಾದಲ್ಲಿ</a:t>
            </a:r>
            <a:r>
              <a:rPr lang="en-IN" sz="4000" b="0" dirty="0"/>
              <a:t> </a:t>
            </a:r>
            <a:r>
              <a:rPr lang="en-IN" sz="4000" b="0" dirty="0" err="1"/>
              <a:t>ಸಾಬೂನಿನಿಂದ</a:t>
            </a:r>
            <a:r>
              <a:rPr lang="en-IN" sz="4000" b="0" dirty="0"/>
              <a:t> </a:t>
            </a:r>
            <a:r>
              <a:rPr lang="en-IN" sz="4000" b="0" dirty="0" err="1"/>
              <a:t>ಸ್ವತಃ</a:t>
            </a:r>
            <a:r>
              <a:rPr lang="en-IN" sz="4000" b="0" dirty="0"/>
              <a:t> </a:t>
            </a:r>
            <a:r>
              <a:rPr lang="en-IN" sz="4000" b="0" dirty="0" err="1"/>
              <a:t>ತೊಳೆದುಕೊಳ್ಳಿ</a:t>
            </a:r>
            <a:r>
              <a:rPr lang="en-IN" sz="4000" b="0" dirty="0"/>
              <a:t>. </a:t>
            </a:r>
            <a:r>
              <a:rPr lang="en-IN" sz="4000" b="0" dirty="0" err="1"/>
              <a:t>ಕಣ್ಣುಗಳು</a:t>
            </a:r>
            <a:r>
              <a:rPr lang="en-IN" sz="4000" b="0" dirty="0"/>
              <a:t>, </a:t>
            </a:r>
            <a:r>
              <a:rPr lang="en-IN" sz="4000" b="0" dirty="0" err="1"/>
              <a:t>ಮೂಗು</a:t>
            </a:r>
            <a:r>
              <a:rPr lang="en-IN" sz="4000" b="0" dirty="0"/>
              <a:t> </a:t>
            </a:r>
            <a:r>
              <a:rPr lang="en-IN" sz="4000" b="0" dirty="0" err="1"/>
              <a:t>ಮತ್ತು</a:t>
            </a:r>
            <a:r>
              <a:rPr lang="en-IN" sz="4000" b="0" dirty="0"/>
              <a:t> </a:t>
            </a:r>
            <a:r>
              <a:rPr lang="en-IN" sz="4000" b="0" dirty="0" err="1"/>
              <a:t>ಬಾಯಿ</a:t>
            </a:r>
            <a:r>
              <a:rPr lang="en-IN" sz="4000" b="0" dirty="0"/>
              <a:t> </a:t>
            </a:r>
            <a:r>
              <a:rPr lang="en-IN" sz="4000" b="0" dirty="0" err="1"/>
              <a:t>ಸ್ಪರ್ಶಿಸಬೇಡಿ</a:t>
            </a:r>
            <a:r>
              <a:rPr lang="en-IN" sz="4000" b="0" dirty="0"/>
              <a:t>.</a:t>
            </a:r>
          </a:p>
          <a:p>
            <a:pPr marL="571500" indent="-571500" algn="l">
              <a:buFont typeface="Arial" panose="020B0604020202020204" pitchFamily="34" charset="0"/>
              <a:buChar char="•"/>
            </a:pPr>
            <a:r>
              <a:rPr lang="en-IN" sz="4000" b="0" dirty="0" err="1"/>
              <a:t>ಬಹಿರಂಗ</a:t>
            </a:r>
            <a:r>
              <a:rPr lang="en-IN" sz="4000" b="0" dirty="0"/>
              <a:t> </a:t>
            </a:r>
            <a:r>
              <a:rPr lang="en-IN" sz="4000" b="0" dirty="0" err="1"/>
              <a:t>ಪ್ರದೇಶಗಳಲ್ಲಿ</a:t>
            </a:r>
            <a:r>
              <a:rPr lang="en-IN" sz="4000" b="0" dirty="0"/>
              <a:t> </a:t>
            </a:r>
            <a:r>
              <a:rPr lang="en-IN" sz="4000" b="0" dirty="0" err="1"/>
              <a:t>ಉಗುಳಬಾರದು</a:t>
            </a:r>
            <a:r>
              <a:rPr lang="en-IN" sz="4000" b="0" dirty="0"/>
              <a:t> </a:t>
            </a:r>
            <a:r>
              <a:rPr lang="en-IN" sz="4000" b="0" dirty="0" err="1"/>
              <a:t>ಮತ್ತು</a:t>
            </a:r>
            <a:r>
              <a:rPr lang="en-IN" sz="4000" b="0" dirty="0"/>
              <a:t> </a:t>
            </a:r>
            <a:r>
              <a:rPr lang="en-IN" sz="4000" b="0" dirty="0" err="1"/>
              <a:t>ಉಗುಳಲು</a:t>
            </a:r>
            <a:r>
              <a:rPr lang="en-IN" sz="4000" b="0" dirty="0"/>
              <a:t> </a:t>
            </a:r>
            <a:r>
              <a:rPr lang="en-IN" sz="4000" b="0" dirty="0" err="1"/>
              <a:t>ವಾಷ್</a:t>
            </a:r>
            <a:r>
              <a:rPr lang="en-IN" sz="4000" b="0" dirty="0"/>
              <a:t> </a:t>
            </a:r>
            <a:r>
              <a:rPr lang="en-IN" sz="4000" b="0" dirty="0" err="1"/>
              <a:t>ಬೇಸಿನ್‌ಗಳನ್ನೇ</a:t>
            </a:r>
            <a:r>
              <a:rPr lang="en-IN" sz="4000" b="0" dirty="0"/>
              <a:t> </a:t>
            </a:r>
            <a:r>
              <a:rPr lang="en-IN" sz="4000" b="0" dirty="0" err="1"/>
              <a:t>ಬಳಸಬೇಕಾಗುತ್ತದೆ</a:t>
            </a:r>
            <a:endParaRPr lang="en-IN" sz="4000" b="0" dirty="0"/>
          </a:p>
          <a:p>
            <a:pPr marL="571500" indent="-571500" algn="l">
              <a:buFont typeface="Arial" panose="020B0604020202020204" pitchFamily="34" charset="0"/>
              <a:buChar char="•"/>
            </a:pPr>
            <a:r>
              <a:rPr lang="en-IN" sz="4000" b="0" dirty="0" err="1"/>
              <a:t>ಕನಿಷ್ಠ</a:t>
            </a:r>
            <a:r>
              <a:rPr lang="en-IN" sz="4000" b="0" dirty="0"/>
              <a:t> 1 </a:t>
            </a:r>
            <a:r>
              <a:rPr lang="en-IN" sz="4000" b="0" dirty="0" err="1"/>
              <a:t>ಮೀಟರ್</a:t>
            </a:r>
            <a:r>
              <a:rPr lang="en-IN" sz="4000" b="0" dirty="0"/>
              <a:t>‌ </a:t>
            </a:r>
            <a:r>
              <a:rPr lang="en-IN" sz="4000" b="0" dirty="0" err="1"/>
              <a:t>ದೂರವನ್ನು</a:t>
            </a:r>
            <a:r>
              <a:rPr lang="en-IN" sz="4000" b="0" dirty="0"/>
              <a:t> </a:t>
            </a:r>
            <a:r>
              <a:rPr lang="en-IN" sz="4000" b="0" dirty="0" err="1"/>
              <a:t>ಇತರರಿಂದ</a:t>
            </a:r>
            <a:r>
              <a:rPr lang="en-IN" sz="4000" b="0" dirty="0"/>
              <a:t> </a:t>
            </a:r>
            <a:r>
              <a:rPr lang="en-IN" sz="4000" b="0" dirty="0" err="1"/>
              <a:t>ನಿರ್ವಹಿಸಬೇಕು</a:t>
            </a:r>
            <a:endParaRPr lang="en-IN" sz="4000" b="0" dirty="0"/>
          </a:p>
          <a:p>
            <a:pPr marL="571500" indent="-571500" algn="l">
              <a:buFont typeface="Arial" panose="020B0604020202020204" pitchFamily="34" charset="0"/>
              <a:buChar char="•"/>
            </a:pPr>
            <a:r>
              <a:rPr lang="en-IN" sz="4000" b="0" dirty="0" err="1"/>
              <a:t>ಜ್ವರ</a:t>
            </a:r>
            <a:r>
              <a:rPr lang="en-IN" sz="4000" b="0" dirty="0"/>
              <a:t>, </a:t>
            </a:r>
            <a:r>
              <a:rPr lang="en-IN" sz="4000" b="0" dirty="0" err="1"/>
              <a:t>ಕೆಮ್ಮು</a:t>
            </a:r>
            <a:r>
              <a:rPr lang="en-IN" sz="4000" b="0" dirty="0"/>
              <a:t> </a:t>
            </a:r>
            <a:r>
              <a:rPr lang="en-IN" sz="4000" b="0" dirty="0" err="1"/>
              <a:t>ಅಥವಾ</a:t>
            </a:r>
            <a:r>
              <a:rPr lang="en-IN" sz="4000" b="0" dirty="0"/>
              <a:t> </a:t>
            </a:r>
            <a:r>
              <a:rPr lang="en-IN" sz="4000" b="0" dirty="0" err="1"/>
              <a:t>ಉಸಿರಾಟದಲ್ಲಿ</a:t>
            </a:r>
            <a:r>
              <a:rPr lang="en-IN" sz="4000" b="0" dirty="0"/>
              <a:t> </a:t>
            </a:r>
            <a:r>
              <a:rPr lang="en-IN" sz="4000" b="0" dirty="0" err="1"/>
              <a:t>ತೊಂದರೆಯಾದಲ್ಲಿ</a:t>
            </a:r>
            <a:r>
              <a:rPr lang="en-IN" sz="4000" b="0" dirty="0"/>
              <a:t> </a:t>
            </a:r>
            <a:r>
              <a:rPr lang="en-IN" sz="4000" b="0" dirty="0" err="1"/>
              <a:t>ಅಥವಾ</a:t>
            </a:r>
            <a:r>
              <a:rPr lang="en-IN" sz="4000" b="0" dirty="0"/>
              <a:t> </a:t>
            </a:r>
            <a:r>
              <a:rPr lang="en-IN" sz="4000" b="0" dirty="0" err="1"/>
              <a:t>ಯಾವುದೇ</a:t>
            </a:r>
            <a:r>
              <a:rPr lang="en-IN" sz="4000" b="0" dirty="0"/>
              <a:t> </a:t>
            </a:r>
            <a:r>
              <a:rPr lang="en-IN" sz="4000" b="0" dirty="0" err="1"/>
              <a:t>ಮಾಹಿತಿ</a:t>
            </a:r>
            <a:r>
              <a:rPr lang="en-IN" sz="4000" b="0" dirty="0"/>
              <a:t> </a:t>
            </a:r>
            <a:r>
              <a:rPr lang="en-IN" sz="4000" b="0" dirty="0" err="1"/>
              <a:t>ಬೇಕಾದಲ್ಲಿ</a:t>
            </a:r>
            <a:r>
              <a:rPr lang="en-IN" sz="4000" b="0" dirty="0"/>
              <a:t> </a:t>
            </a:r>
            <a:r>
              <a:rPr lang="en-IN" sz="4000" b="0" dirty="0" err="1"/>
              <a:t>ಸಮುದಾಯ</a:t>
            </a:r>
            <a:r>
              <a:rPr lang="en-IN" sz="4000" b="0" dirty="0"/>
              <a:t> </a:t>
            </a:r>
            <a:r>
              <a:rPr lang="en-IN" sz="4000" b="0" dirty="0" err="1"/>
              <a:t>ಸಹಾಯ-ಡೆಸ್ಕ್</a:t>
            </a:r>
            <a:r>
              <a:rPr lang="en-IN" sz="4000" b="0" dirty="0"/>
              <a:t>/</a:t>
            </a:r>
            <a:r>
              <a:rPr lang="en-IN" sz="4000" b="0" dirty="0" err="1"/>
              <a:t>ಆರೋಗ್ಯ</a:t>
            </a:r>
            <a:r>
              <a:rPr lang="en-IN" sz="4000" b="0" dirty="0"/>
              <a:t> </a:t>
            </a:r>
            <a:r>
              <a:rPr lang="en-IN" sz="4000" b="0" dirty="0" err="1"/>
              <a:t>ಸೌಲಭ್ಯವನ್ನು</a:t>
            </a:r>
            <a:r>
              <a:rPr lang="en-IN" sz="4000" b="0" dirty="0"/>
              <a:t> </a:t>
            </a:r>
            <a:r>
              <a:rPr lang="en-IN" sz="4000" b="0" dirty="0" err="1"/>
              <a:t>ಸಂಪರ್ಕಿಸಬೇಕು</a:t>
            </a:r>
            <a:r>
              <a:rPr lang="en-IN" sz="4000" b="0" dirty="0"/>
              <a:t>. </a:t>
            </a:r>
            <a:endParaRPr lang="en-IN" sz="4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091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396827"/>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3275508" y="136022"/>
              <a:ext cx="7006725"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6000" b="0" dirty="0" err="1">
                  <a:solidFill>
                    <a:schemeClr val="tx1"/>
                  </a:solidFill>
                </a:rPr>
                <a:t>ಮೌಢ್ಯ</a:t>
              </a:r>
              <a:r>
                <a:rPr lang="en-US" sz="6000" b="0" dirty="0">
                  <a:solidFill>
                    <a:schemeClr val="tx1"/>
                  </a:solidFill>
                </a:rPr>
                <a:t> </a:t>
              </a:r>
              <a:r>
                <a:rPr lang="en-US" sz="6000" b="0" dirty="0" err="1">
                  <a:solidFill>
                    <a:schemeClr val="tx1"/>
                  </a:solidFill>
                </a:rPr>
                <a:t>ಮತ್ತು</a:t>
              </a:r>
              <a:r>
                <a:rPr lang="en-US" sz="6000" b="0" dirty="0">
                  <a:solidFill>
                    <a:schemeClr val="tx1"/>
                  </a:solidFill>
                </a:rPr>
                <a:t> </a:t>
              </a:r>
              <a:r>
                <a:rPr lang="en-US" sz="6000" b="0" dirty="0" err="1">
                  <a:solidFill>
                    <a:schemeClr val="tx1"/>
                  </a:solidFill>
                </a:rPr>
                <a:t>ತಾರತಮ್ಯ</a:t>
              </a:r>
              <a:r>
                <a:rPr lang="en-IN" sz="6000" b="0" dirty="0">
                  <a:solidFill>
                    <a:schemeClr val="tx1"/>
                  </a:solidFill>
                </a:rPr>
                <a:t> </a:t>
              </a:r>
              <a:endParaRPr sz="6000" b="0" dirty="0">
                <a:solidFill>
                  <a:schemeClr val="tx1"/>
                </a:solidFill>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97321"/>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b="0" dirty="0" err="1">
                <a:solidFill>
                  <a:schemeClr val="tx1"/>
                </a:solidFill>
              </a:rPr>
              <a:t>ನಗರ</a:t>
            </a:r>
            <a:r>
              <a:rPr lang="en-US" b="0" dirty="0">
                <a:solidFill>
                  <a:schemeClr val="tx1"/>
                </a:solidFill>
              </a:rPr>
              <a:t> </a:t>
            </a:r>
            <a:r>
              <a:rPr lang="en-US" b="0" dirty="0" err="1">
                <a:solidFill>
                  <a:schemeClr val="tx1"/>
                </a:solidFill>
              </a:rPr>
              <a:t>ಪ್ರದೇಶಗಳು</a:t>
            </a:r>
            <a:r>
              <a:rPr lang="en-US" b="0" dirty="0">
                <a:solidFill>
                  <a:schemeClr val="tx1"/>
                </a:solidFill>
              </a:rPr>
              <a:t> </a:t>
            </a:r>
            <a:r>
              <a:rPr lang="en-US" b="0" dirty="0" err="1">
                <a:solidFill>
                  <a:schemeClr val="tx1"/>
                </a:solidFill>
              </a:rPr>
              <a:t>ಅತಿ</a:t>
            </a:r>
            <a:r>
              <a:rPr lang="en-US" b="0" dirty="0">
                <a:solidFill>
                  <a:schemeClr val="tx1"/>
                </a:solidFill>
              </a:rPr>
              <a:t> </a:t>
            </a:r>
            <a:r>
              <a:rPr lang="en-US" b="0" dirty="0" err="1">
                <a:solidFill>
                  <a:schemeClr val="tx1"/>
                </a:solidFill>
              </a:rPr>
              <a:t>ಹೆಚ್ಚು</a:t>
            </a:r>
            <a:r>
              <a:rPr lang="en-US" b="0" dirty="0">
                <a:solidFill>
                  <a:schemeClr val="tx1"/>
                </a:solidFill>
              </a:rPr>
              <a:t> </a:t>
            </a:r>
            <a:r>
              <a:rPr lang="en-US" b="0" dirty="0" err="1">
                <a:solidFill>
                  <a:schemeClr val="tx1"/>
                </a:solidFill>
              </a:rPr>
              <a:t>ಜನಸಂದಣಿ</a:t>
            </a:r>
            <a:r>
              <a:rPr lang="en-US" b="0" dirty="0">
                <a:solidFill>
                  <a:schemeClr val="tx1"/>
                </a:solidFill>
              </a:rPr>
              <a:t> </a:t>
            </a:r>
            <a:r>
              <a:rPr lang="en-US" b="0" dirty="0" err="1">
                <a:solidFill>
                  <a:schemeClr val="tx1"/>
                </a:solidFill>
              </a:rPr>
              <a:t>ಹೊಂದಿದ್ದು</a:t>
            </a:r>
            <a:r>
              <a:rPr lang="en-US" b="0" dirty="0">
                <a:solidFill>
                  <a:schemeClr val="tx1"/>
                </a:solidFill>
              </a:rPr>
              <a:t> </a:t>
            </a:r>
            <a:r>
              <a:rPr lang="en-US" b="0" dirty="0" err="1">
                <a:solidFill>
                  <a:schemeClr val="tx1"/>
                </a:solidFill>
              </a:rPr>
              <a:t>ಕಡಿಮೆ</a:t>
            </a:r>
            <a:r>
              <a:rPr lang="en-US" b="0" dirty="0">
                <a:solidFill>
                  <a:schemeClr val="tx1"/>
                </a:solidFill>
              </a:rPr>
              <a:t> </a:t>
            </a:r>
            <a:r>
              <a:rPr lang="en-US" b="0" dirty="0" err="1">
                <a:solidFill>
                  <a:schemeClr val="tx1"/>
                </a:solidFill>
              </a:rPr>
              <a:t>ಆರೋಗ್ಯ</a:t>
            </a:r>
            <a:r>
              <a:rPr lang="en-US" b="0" dirty="0">
                <a:solidFill>
                  <a:schemeClr val="tx1"/>
                </a:solidFill>
              </a:rPr>
              <a:t> </a:t>
            </a:r>
            <a:r>
              <a:rPr lang="en-US" b="0" dirty="0" err="1">
                <a:solidFill>
                  <a:schemeClr val="tx1"/>
                </a:solidFill>
              </a:rPr>
              <a:t>ಸಿಬ್ಬಂದಿಗಳಿದ್ದಾರೆ</a:t>
            </a:r>
            <a:r>
              <a:rPr lang="en-US" b="0" dirty="0">
                <a:solidFill>
                  <a:schemeClr val="tx1"/>
                </a:solidFill>
              </a:rPr>
              <a:t> </a:t>
            </a:r>
            <a:r>
              <a:rPr lang="en-US" b="0" dirty="0" err="1">
                <a:solidFill>
                  <a:schemeClr val="tx1"/>
                </a:solidFill>
              </a:rPr>
              <a:t>ಎನ್ನುವುದನ್ನು</a:t>
            </a:r>
            <a:r>
              <a:rPr lang="en-US" b="0" dirty="0">
                <a:solidFill>
                  <a:schemeClr val="tx1"/>
                </a:solidFill>
              </a:rPr>
              <a:t> </a:t>
            </a:r>
            <a:r>
              <a:rPr lang="en-US" b="0" dirty="0" err="1">
                <a:solidFill>
                  <a:schemeClr val="tx1"/>
                </a:solidFill>
              </a:rPr>
              <a:t>ನೆನಪಿಟ್ಟುಕೊಳ್ಳಬೇಕು</a:t>
            </a:r>
            <a:r>
              <a:rPr lang="en-US" b="0" dirty="0">
                <a:solidFill>
                  <a:schemeClr val="tx1"/>
                </a:solidFill>
              </a:rPr>
              <a:t>. </a:t>
            </a:r>
            <a:r>
              <a:rPr lang="en-US" b="0" dirty="0" err="1">
                <a:solidFill>
                  <a:schemeClr val="tx1"/>
                </a:solidFill>
              </a:rPr>
              <a:t>ಪ್ರತಿಯೊಬ್ಬರೂ</a:t>
            </a:r>
            <a:r>
              <a:rPr lang="en-US" b="0" dirty="0">
                <a:solidFill>
                  <a:schemeClr val="tx1"/>
                </a:solidFill>
              </a:rPr>
              <a:t> </a:t>
            </a:r>
            <a:r>
              <a:rPr lang="en-US" b="0" dirty="0" err="1">
                <a:solidFill>
                  <a:schemeClr val="tx1"/>
                </a:solidFill>
              </a:rPr>
              <a:t>ಮತ್ತು</a:t>
            </a:r>
            <a:r>
              <a:rPr lang="en-US" b="0" dirty="0">
                <a:solidFill>
                  <a:schemeClr val="tx1"/>
                </a:solidFill>
              </a:rPr>
              <a:t> </a:t>
            </a:r>
            <a:r>
              <a:rPr lang="en-US" b="0" dirty="0" err="1">
                <a:solidFill>
                  <a:schemeClr val="tx1"/>
                </a:solidFill>
              </a:rPr>
              <a:t>ಸ್ವತಃ</a:t>
            </a:r>
            <a:r>
              <a:rPr lang="en-US" b="0" dirty="0">
                <a:solidFill>
                  <a:schemeClr val="tx1"/>
                </a:solidFill>
              </a:rPr>
              <a:t> </a:t>
            </a:r>
            <a:r>
              <a:rPr lang="en-US" b="0" dirty="0" err="1">
                <a:solidFill>
                  <a:schemeClr val="tx1"/>
                </a:solidFill>
              </a:rPr>
              <a:t>ಸುರಕ್ಷಿತವಾಗಿರಲು</a:t>
            </a:r>
            <a:r>
              <a:rPr lang="en-US" b="0" dirty="0">
                <a:solidFill>
                  <a:schemeClr val="tx1"/>
                </a:solidFill>
              </a:rPr>
              <a:t> </a:t>
            </a:r>
            <a:r>
              <a:rPr lang="en-US" b="0" dirty="0" err="1">
                <a:solidFill>
                  <a:schemeClr val="tx1"/>
                </a:solidFill>
              </a:rPr>
              <a:t>ನೀವು</a:t>
            </a:r>
            <a:r>
              <a:rPr lang="en-US" b="0" dirty="0">
                <a:solidFill>
                  <a:schemeClr val="tx1"/>
                </a:solidFill>
              </a:rPr>
              <a:t> </a:t>
            </a:r>
            <a:r>
              <a:rPr lang="en-US" b="0" dirty="0" err="1">
                <a:solidFill>
                  <a:schemeClr val="tx1"/>
                </a:solidFill>
              </a:rPr>
              <a:t>ಸಮುದಾಯ</a:t>
            </a:r>
            <a:r>
              <a:rPr lang="en-US" b="0" dirty="0">
                <a:solidFill>
                  <a:schemeClr val="tx1"/>
                </a:solidFill>
              </a:rPr>
              <a:t> </a:t>
            </a:r>
            <a:r>
              <a:rPr lang="en-US" b="0" dirty="0" err="1">
                <a:solidFill>
                  <a:schemeClr val="tx1"/>
                </a:solidFill>
              </a:rPr>
              <a:t>ಬೆಂಬಲವನ್ನು</a:t>
            </a:r>
            <a:r>
              <a:rPr lang="en-US" b="0" dirty="0">
                <a:solidFill>
                  <a:schemeClr val="tx1"/>
                </a:solidFill>
              </a:rPr>
              <a:t> </a:t>
            </a:r>
            <a:r>
              <a:rPr lang="en-US" b="0" dirty="0" err="1">
                <a:solidFill>
                  <a:schemeClr val="tx1"/>
                </a:solidFill>
              </a:rPr>
              <a:t>ಬೆಳೆಸಿಕೊಳ್ಳುವುದು</a:t>
            </a:r>
            <a:r>
              <a:rPr lang="en-US" b="0" dirty="0">
                <a:solidFill>
                  <a:schemeClr val="tx1"/>
                </a:solidFill>
              </a:rPr>
              <a:t> </a:t>
            </a:r>
            <a:r>
              <a:rPr lang="en-US" b="0" dirty="0" err="1">
                <a:solidFill>
                  <a:schemeClr val="tx1"/>
                </a:solidFill>
              </a:rPr>
              <a:t>ಅಗತ್ಯವಾಗಿರುತ್ತದೆ</a:t>
            </a:r>
            <a:r>
              <a:rPr lang="en-US" b="0" dirty="0">
                <a:solidFill>
                  <a:schemeClr val="tx1"/>
                </a:solidFill>
              </a:rPr>
              <a:t>.</a:t>
            </a:r>
            <a:r>
              <a:rPr lang="en-IN" sz="4000" b="0" dirty="0">
                <a:solidFill>
                  <a:schemeClr val="tx1"/>
                </a:solidFill>
              </a:rPr>
              <a:t> </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1" y="3523413"/>
            <a:ext cx="19840353" cy="8151751"/>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514350" indent="-514350" algn="l">
              <a:buFont typeface="+mj-lt"/>
              <a:buAutoNum type="arabicPeriod"/>
            </a:pPr>
            <a:r>
              <a:rPr lang="en-IN" sz="4000" b="0" dirty="0" err="1"/>
              <a:t>ಹಲವು</a:t>
            </a:r>
            <a:r>
              <a:rPr lang="en-IN" sz="4000" b="0" dirty="0"/>
              <a:t> </a:t>
            </a:r>
            <a:r>
              <a:rPr lang="en-IN" sz="4000" b="0" dirty="0" err="1"/>
              <a:t>ಸಂಘಟನೆಗಳು</a:t>
            </a:r>
            <a:r>
              <a:rPr lang="en-IN" sz="4000" b="0" dirty="0"/>
              <a:t> </a:t>
            </a:r>
            <a:r>
              <a:rPr lang="en-IN" sz="4000" b="0" dirty="0" err="1"/>
              <a:t>ಮನೆಕೆಲಸದವರನ್ನು</a:t>
            </a:r>
            <a:r>
              <a:rPr lang="en-IN" sz="4000" b="0" dirty="0"/>
              <a:t> </a:t>
            </a:r>
            <a:r>
              <a:rPr lang="en-IN" sz="4000" b="0" dirty="0" err="1"/>
              <a:t>ಮತ್ತು</a:t>
            </a:r>
            <a:r>
              <a:rPr lang="en-IN" sz="4000" b="0" dirty="0"/>
              <a:t> </a:t>
            </a:r>
            <a:r>
              <a:rPr lang="en-IN" sz="4000" b="0" dirty="0" err="1"/>
              <a:t>ಇತರ</a:t>
            </a:r>
            <a:r>
              <a:rPr lang="en-IN" sz="4000" b="0" dirty="0"/>
              <a:t> </a:t>
            </a:r>
            <a:r>
              <a:rPr lang="en-IN" sz="4000" b="0" dirty="0" err="1"/>
              <a:t>ಸಹಾಯಕರು</a:t>
            </a:r>
            <a:r>
              <a:rPr lang="en-IN" sz="4000" b="0" dirty="0"/>
              <a:t> </a:t>
            </a:r>
            <a:r>
              <a:rPr lang="en-IN" sz="4000" b="0" dirty="0" err="1"/>
              <a:t>ಆವರಣ</a:t>
            </a:r>
            <a:r>
              <a:rPr lang="en-IN" sz="4000" b="0" dirty="0"/>
              <a:t> </a:t>
            </a:r>
            <a:r>
              <a:rPr lang="en-IN" sz="4000" b="0" dirty="0" err="1"/>
              <a:t>ಪ್ರವೇಶಿಸುವುದನ್ನು</a:t>
            </a:r>
            <a:r>
              <a:rPr lang="en-IN" sz="4000" b="0" dirty="0"/>
              <a:t> </a:t>
            </a:r>
            <a:r>
              <a:rPr lang="en-IN" sz="4000" b="0" dirty="0" err="1"/>
              <a:t>ತಡೆದಿದ್ದಾರೆ</a:t>
            </a:r>
            <a:r>
              <a:rPr lang="en-IN" sz="4000" b="0" dirty="0"/>
              <a:t>. </a:t>
            </a:r>
            <a:r>
              <a:rPr lang="en-IN" sz="4000" b="0" dirty="0" err="1"/>
              <a:t>ಇದು</a:t>
            </a:r>
            <a:r>
              <a:rPr lang="en-IN" sz="4000" b="0" dirty="0"/>
              <a:t> </a:t>
            </a:r>
            <a:r>
              <a:rPr lang="en-IN" sz="4000" b="0" dirty="0" err="1"/>
              <a:t>ಮನೆಯಲ್ಲಿರುವ</a:t>
            </a:r>
            <a:r>
              <a:rPr lang="en-IN" sz="4000" b="0" dirty="0"/>
              <a:t> </a:t>
            </a:r>
            <a:r>
              <a:rPr lang="en-IN" sz="4000" b="0" dirty="0" err="1"/>
              <a:t>ಜನರನ್ನು</a:t>
            </a:r>
            <a:r>
              <a:rPr lang="en-IN" sz="4000" b="0" dirty="0"/>
              <a:t> </a:t>
            </a:r>
            <a:r>
              <a:rPr lang="en-IN" sz="4000" b="0" dirty="0" err="1"/>
              <a:t>ಸುರಕ್ಷಿತವಾಗಿಡುವ</a:t>
            </a:r>
            <a:r>
              <a:rPr lang="en-IN" sz="4000" b="0" dirty="0"/>
              <a:t> </a:t>
            </a:r>
            <a:r>
              <a:rPr lang="en-IN" sz="4000" b="0" dirty="0" err="1"/>
              <a:t>ಕಾರಣ</a:t>
            </a:r>
            <a:r>
              <a:rPr lang="en-IN" sz="4000" b="0" dirty="0"/>
              <a:t> </a:t>
            </a:r>
            <a:r>
              <a:rPr lang="en-IN" sz="4000" b="0" dirty="0" err="1"/>
              <a:t>ಸರಿಯಾದ</a:t>
            </a:r>
            <a:r>
              <a:rPr lang="en-IN" sz="4000" b="0" dirty="0"/>
              <a:t> </a:t>
            </a:r>
            <a:r>
              <a:rPr lang="en-IN" sz="4000" b="0" dirty="0" err="1"/>
              <a:t>ನಿರ್ಧಾರವಾಗಿರುತ್ತದೆ</a:t>
            </a:r>
            <a:r>
              <a:rPr lang="en-IN" sz="4000" b="0" dirty="0"/>
              <a:t>. </a:t>
            </a:r>
            <a:r>
              <a:rPr lang="en-IN" sz="4000" b="0" dirty="0" err="1"/>
              <a:t>ಆದರೆ</a:t>
            </a:r>
            <a:r>
              <a:rPr lang="en-IN" sz="4000" b="0" dirty="0"/>
              <a:t> </a:t>
            </a:r>
            <a:r>
              <a:rPr lang="en-IN" sz="4000" b="0" dirty="0" err="1"/>
              <a:t>ಈ</a:t>
            </a:r>
            <a:r>
              <a:rPr lang="en-IN" sz="4000" b="0" dirty="0"/>
              <a:t> </a:t>
            </a:r>
            <a:r>
              <a:rPr lang="en-IN" sz="4000" b="0" dirty="0" err="1"/>
              <a:t>ಅಂತರವನ್ನು</a:t>
            </a:r>
            <a:r>
              <a:rPr lang="en-IN" sz="4000" b="0" dirty="0"/>
              <a:t> </a:t>
            </a:r>
            <a:r>
              <a:rPr lang="en-IN" sz="4000" b="0" dirty="0" err="1"/>
              <a:t>ಕಾಯ್ದುಕೊಳ್ಳುವ</a:t>
            </a:r>
            <a:r>
              <a:rPr lang="en-IN" sz="4000" b="0" dirty="0"/>
              <a:t> </a:t>
            </a:r>
            <a:r>
              <a:rPr lang="en-IN" sz="4000" b="0" dirty="0" err="1"/>
              <a:t>ರೀತಿ</a:t>
            </a:r>
            <a:r>
              <a:rPr lang="en-IN" sz="4000" b="0" dirty="0"/>
              <a:t> </a:t>
            </a:r>
            <a:r>
              <a:rPr lang="en-IN" sz="4000" b="0" dirty="0" err="1"/>
              <a:t>ಮಾತ್ರ</a:t>
            </a:r>
            <a:r>
              <a:rPr lang="en-IN" sz="4000" b="0" dirty="0"/>
              <a:t> </a:t>
            </a:r>
            <a:r>
              <a:rPr lang="en-IN" sz="4000" b="0" dirty="0" err="1"/>
              <a:t>ಮೌಢ್ಯವನ್ನು</a:t>
            </a:r>
            <a:r>
              <a:rPr lang="en-IN" sz="4000" b="0" dirty="0"/>
              <a:t> </a:t>
            </a:r>
            <a:r>
              <a:rPr lang="en-IN" sz="4000" b="0" dirty="0" err="1"/>
              <a:t>ಸೂಚಿಸುತ್ತವೆ</a:t>
            </a:r>
            <a:r>
              <a:rPr lang="en-IN" sz="4000" b="0" dirty="0"/>
              <a:t>.</a:t>
            </a:r>
          </a:p>
          <a:p>
            <a:pPr marL="514350" indent="-514350" algn="l">
              <a:buFont typeface="+mj-lt"/>
              <a:buAutoNum type="arabicPeriod"/>
            </a:pPr>
            <a:r>
              <a:rPr lang="en-IN" sz="4000" b="0" dirty="0"/>
              <a:t>“</a:t>
            </a:r>
            <a:r>
              <a:rPr lang="en-IN" sz="4000" b="0" dirty="0" err="1"/>
              <a:t>ಅವರು</a:t>
            </a:r>
            <a:r>
              <a:rPr lang="en-IN" sz="4000" b="0" dirty="0"/>
              <a:t> </a:t>
            </a:r>
            <a:r>
              <a:rPr lang="en-IN" sz="4000" b="0" dirty="0" err="1"/>
              <a:t>ನಮಗೆ</a:t>
            </a:r>
            <a:r>
              <a:rPr lang="en-IN" sz="4000" b="0" dirty="0"/>
              <a:t> </a:t>
            </a:r>
            <a:r>
              <a:rPr lang="en-IN" sz="4000" b="0" dirty="0" err="1"/>
              <a:t>ಈ</a:t>
            </a:r>
            <a:r>
              <a:rPr lang="en-IN" sz="4000" b="0" dirty="0"/>
              <a:t> </a:t>
            </a:r>
            <a:r>
              <a:rPr lang="en-IN" sz="4000" b="0" dirty="0" err="1"/>
              <a:t>ರೋಗವನ್ನು</a:t>
            </a:r>
            <a:r>
              <a:rPr lang="en-IN" sz="4000" b="0" dirty="0"/>
              <a:t> </a:t>
            </a:r>
            <a:r>
              <a:rPr lang="en-IN" sz="4000" b="0" dirty="0" err="1"/>
              <a:t>ಹರಡಿಸಲಿದ್ದಾರೆ</a:t>
            </a:r>
            <a:r>
              <a:rPr lang="en-IN" sz="4000" b="0" dirty="0"/>
              <a:t>”, “</a:t>
            </a:r>
            <a:r>
              <a:rPr lang="en-IN" sz="4000" b="0" dirty="0" err="1"/>
              <a:t>ಅವರಿಂದಾಗಿ</a:t>
            </a:r>
            <a:r>
              <a:rPr lang="en-IN" sz="4000" b="0" dirty="0"/>
              <a:t> </a:t>
            </a:r>
            <a:r>
              <a:rPr lang="en-IN" sz="4000" b="0" dirty="0" err="1"/>
              <a:t>ರೋಗ</a:t>
            </a:r>
            <a:r>
              <a:rPr lang="en-IN" sz="4000" b="0" dirty="0"/>
              <a:t> </a:t>
            </a:r>
            <a:r>
              <a:rPr lang="en-IN" sz="4000" b="0" dirty="0" err="1"/>
              <a:t>ಹರಡುವ</a:t>
            </a:r>
            <a:r>
              <a:rPr lang="en-IN" sz="4000" b="0" dirty="0"/>
              <a:t> </a:t>
            </a:r>
            <a:r>
              <a:rPr lang="en-IN" sz="4000" b="0" dirty="0" err="1"/>
              <a:t>ಸಾಧ್ಯತೆಯಿದೆ</a:t>
            </a:r>
            <a:r>
              <a:rPr lang="en-IN" sz="4000" b="0" dirty="0"/>
              <a:t>” </a:t>
            </a:r>
            <a:r>
              <a:rPr lang="en-IN" sz="4000" b="0" dirty="0" err="1"/>
              <a:t>ಇತ್ಯಾದಿ</a:t>
            </a:r>
            <a:r>
              <a:rPr lang="en-IN" sz="4000" b="0" dirty="0"/>
              <a:t> </a:t>
            </a:r>
            <a:r>
              <a:rPr lang="en-IN" sz="4000" b="0" dirty="0" err="1"/>
              <a:t>ಪದಗಳು</a:t>
            </a:r>
            <a:r>
              <a:rPr lang="en-IN" sz="4000" b="0" dirty="0"/>
              <a:t> </a:t>
            </a:r>
            <a:r>
              <a:rPr lang="en-IN" sz="4000" b="0" dirty="0" err="1"/>
              <a:t>ಮೌಢ್ಯವನ್ನು</a:t>
            </a:r>
            <a:r>
              <a:rPr lang="en-IN" sz="4000" b="0" dirty="0"/>
              <a:t> </a:t>
            </a:r>
            <a:r>
              <a:rPr lang="en-IN" sz="4000" b="0" dirty="0" err="1"/>
              <a:t>ಸೂಚಿಸುತ್ತವೆ</a:t>
            </a:r>
            <a:r>
              <a:rPr lang="en-IN" sz="4000" b="0" dirty="0"/>
              <a:t>.</a:t>
            </a:r>
          </a:p>
          <a:p>
            <a:pPr marL="514350" indent="-514350" algn="l">
              <a:buFont typeface="+mj-lt"/>
              <a:buAutoNum type="arabicPeriod"/>
            </a:pPr>
            <a:r>
              <a:rPr lang="en-IN" sz="4000" b="0" dirty="0" err="1"/>
              <a:t>ಸ್ಥಳೀಯವಾಗಿ</a:t>
            </a:r>
            <a:r>
              <a:rPr lang="en-IN" sz="4000" b="0" dirty="0"/>
              <a:t> </a:t>
            </a:r>
            <a:r>
              <a:rPr lang="en-IN" sz="4000" b="0" dirty="0" err="1"/>
              <a:t>ಪ್ರಭಾವ</a:t>
            </a:r>
            <a:r>
              <a:rPr lang="en-IN" sz="4000" b="0" dirty="0"/>
              <a:t> </a:t>
            </a:r>
            <a:r>
              <a:rPr lang="en-IN" sz="4000" b="0" dirty="0" err="1"/>
              <a:t>ಬೀರುವವರು</a:t>
            </a:r>
            <a:r>
              <a:rPr lang="en-IN" sz="4000" b="0" dirty="0"/>
              <a:t> </a:t>
            </a:r>
            <a:r>
              <a:rPr lang="en-IN" sz="4000" b="0" dirty="0" err="1"/>
              <a:t>ಮತ್ತು</a:t>
            </a:r>
            <a:r>
              <a:rPr lang="en-IN" sz="4000" b="0" dirty="0"/>
              <a:t> </a:t>
            </a:r>
            <a:r>
              <a:rPr lang="en-IN" sz="4000" b="0" dirty="0" err="1"/>
              <a:t>ಪ್ರದೇಶದಲ್ಲಿ</a:t>
            </a:r>
            <a:r>
              <a:rPr lang="en-IN" sz="4000" b="0" dirty="0"/>
              <a:t> </a:t>
            </a:r>
            <a:r>
              <a:rPr lang="en-IN" sz="4000" b="0" dirty="0" err="1"/>
              <a:t>ಪ್ರಮುಖ</a:t>
            </a:r>
            <a:r>
              <a:rPr lang="en-IN" sz="4000" b="0" dirty="0"/>
              <a:t> </a:t>
            </a:r>
            <a:r>
              <a:rPr lang="en-IN" sz="4000" b="0" dirty="0" err="1"/>
              <a:t>ನಿರ್ಧಾರ</a:t>
            </a:r>
            <a:r>
              <a:rPr lang="en-IN" sz="4000" b="0" dirty="0"/>
              <a:t> </a:t>
            </a:r>
            <a:r>
              <a:rPr lang="en-IN" sz="4000" b="0" dirty="0" err="1"/>
              <a:t>ಕೈಗೊಳ್ಳುವವರು</a:t>
            </a:r>
            <a:r>
              <a:rPr lang="en-IN" sz="4000" b="0" dirty="0"/>
              <a:t> </a:t>
            </a:r>
            <a:r>
              <a:rPr lang="en-IN" sz="4000" b="0" dirty="0" err="1"/>
              <a:t>ಈ</a:t>
            </a:r>
            <a:r>
              <a:rPr lang="en-IN" sz="4000" b="0" dirty="0"/>
              <a:t> </a:t>
            </a:r>
            <a:r>
              <a:rPr lang="en-IN" sz="4000" b="0" dirty="0" err="1"/>
              <a:t>ಜನರನ್ನು</a:t>
            </a:r>
            <a:r>
              <a:rPr lang="en-IN" sz="4000" b="0" dirty="0"/>
              <a:t> </a:t>
            </a:r>
            <a:r>
              <a:rPr lang="en-IN" sz="4000" b="0" dirty="0" err="1"/>
              <a:t>ಸಂವೇದನಶೀಲಗೊಳಿಸುವಂತೆ</a:t>
            </a:r>
            <a:r>
              <a:rPr lang="en-IN" sz="4000" b="0" dirty="0"/>
              <a:t> </a:t>
            </a:r>
            <a:r>
              <a:rPr lang="en-IN" sz="4000" b="0" dirty="0" err="1"/>
              <a:t>ಕೆಲಸ</a:t>
            </a:r>
            <a:r>
              <a:rPr lang="en-IN" sz="4000" b="0" dirty="0"/>
              <a:t> </a:t>
            </a:r>
            <a:r>
              <a:rPr lang="en-IN" sz="4000" b="0" dirty="0" err="1"/>
              <a:t>ಮಾಡಿ</a:t>
            </a:r>
            <a:endParaRPr lang="en-IN" sz="4000" b="0" dirty="0"/>
          </a:p>
          <a:p>
            <a:pPr marL="514350" indent="-514350" algn="l">
              <a:buFont typeface="+mj-lt"/>
              <a:buAutoNum type="arabicPeriod"/>
            </a:pPr>
            <a:r>
              <a:rPr lang="en-IN" sz="4000" b="0" dirty="0" err="1"/>
              <a:t>ಸಮೂಹ</a:t>
            </a:r>
            <a:r>
              <a:rPr lang="en-IN" sz="4000" b="0" dirty="0"/>
              <a:t> </a:t>
            </a:r>
            <a:r>
              <a:rPr lang="en-IN" sz="4000" b="0" dirty="0" err="1"/>
              <a:t>ಮಾಧ್ಯಮಗಳ</a:t>
            </a:r>
            <a:r>
              <a:rPr lang="en-IN" sz="4000" b="0" dirty="0"/>
              <a:t> </a:t>
            </a:r>
            <a:r>
              <a:rPr lang="en-IN" sz="4000" b="0" dirty="0" err="1"/>
              <a:t>ದೃಶ್ಯಗಳನ್ನು</a:t>
            </a:r>
            <a:r>
              <a:rPr lang="en-IN" sz="4000" b="0" dirty="0"/>
              <a:t> </a:t>
            </a:r>
            <a:r>
              <a:rPr lang="en-IN" sz="4000" b="0" dirty="0" err="1"/>
              <a:t>ತೋರಿಸಿ</a:t>
            </a:r>
            <a:r>
              <a:rPr lang="en-IN" sz="4000" b="0" dirty="0"/>
              <a:t> </a:t>
            </a:r>
            <a:r>
              <a:rPr lang="en-IN" sz="4000" b="0" dirty="0" err="1"/>
              <a:t>ಸಂವೇದನಾಶೀಲಗೊಳಿಸಿ</a:t>
            </a:r>
            <a:endParaRPr lang="en-IN" sz="4000" b="0" dirty="0"/>
          </a:p>
          <a:p>
            <a:pPr marL="514350" indent="-514350" algn="l">
              <a:buFont typeface="+mj-lt"/>
              <a:buAutoNum type="arabicPeriod"/>
            </a:pPr>
            <a:r>
              <a:rPr lang="en-IN" sz="4000" b="0" dirty="0" err="1"/>
              <a:t>ವಸತಿ</a:t>
            </a:r>
            <a:r>
              <a:rPr lang="en-IN" sz="4000" b="0" dirty="0"/>
              <a:t> </a:t>
            </a:r>
            <a:r>
              <a:rPr lang="en-IN" sz="4000" b="0" dirty="0" err="1"/>
              <a:t>ಸಂಘಟನೆಗಳು</a:t>
            </a:r>
            <a:r>
              <a:rPr lang="en-IN" sz="4000" b="0" dirty="0"/>
              <a:t> </a:t>
            </a:r>
            <a:r>
              <a:rPr lang="en-IN" sz="4000" b="0" dirty="0" err="1"/>
              <a:t>ಕಾರು</a:t>
            </a:r>
            <a:r>
              <a:rPr lang="en-IN" sz="4000" b="0" dirty="0"/>
              <a:t> </a:t>
            </a:r>
            <a:r>
              <a:rPr lang="en-IN" sz="4000" b="0" dirty="0" err="1"/>
              <a:t>ತೊಳೆಯುವವರು</a:t>
            </a:r>
            <a:r>
              <a:rPr lang="en-IN" sz="4000" b="0" dirty="0"/>
              <a:t>, </a:t>
            </a:r>
            <a:r>
              <a:rPr lang="en-IN" sz="4000" b="0" dirty="0" err="1"/>
              <a:t>ಮನೆಕೆಲಸದವರು</a:t>
            </a:r>
            <a:r>
              <a:rPr lang="en-IN" sz="4000" b="0" dirty="0"/>
              <a:t>  </a:t>
            </a:r>
            <a:r>
              <a:rPr lang="en-IN" sz="4000" b="0" dirty="0" err="1"/>
              <a:t>ಇತ್ಯಾದಿ</a:t>
            </a:r>
            <a:r>
              <a:rPr lang="en-IN" sz="4000" b="0" dirty="0"/>
              <a:t> </a:t>
            </a:r>
            <a:r>
              <a:rPr lang="en-IN" sz="4000" b="0" dirty="0" err="1"/>
              <a:t>ಶ್ರಮಿಕ</a:t>
            </a:r>
            <a:r>
              <a:rPr lang="en-IN" sz="4000" b="0" dirty="0"/>
              <a:t> </a:t>
            </a:r>
            <a:r>
              <a:rPr lang="en-IN" sz="4000" b="0" dirty="0" err="1"/>
              <a:t>ವರ್ಗದವರ</a:t>
            </a:r>
            <a:r>
              <a:rPr lang="en-IN" sz="4000" b="0" dirty="0"/>
              <a:t> </a:t>
            </a:r>
            <a:r>
              <a:rPr lang="en-IN" sz="4000" b="0" dirty="0" err="1"/>
              <a:t>ಕಡೆಗೆ</a:t>
            </a:r>
            <a:r>
              <a:rPr lang="en-IN" sz="4000" b="0" dirty="0"/>
              <a:t> </a:t>
            </a:r>
            <a:r>
              <a:rPr lang="en-IN" sz="4000" b="0" dirty="0" err="1"/>
              <a:t>ಏಕೆ</a:t>
            </a:r>
            <a:r>
              <a:rPr lang="en-IN" sz="4000" b="0" dirty="0"/>
              <a:t> </a:t>
            </a:r>
            <a:r>
              <a:rPr lang="en-IN" sz="4000" b="0" dirty="0" err="1"/>
              <a:t>ತಾರತಮ್ಯ</a:t>
            </a:r>
            <a:r>
              <a:rPr lang="en-IN" sz="4000" b="0" dirty="0"/>
              <a:t> </a:t>
            </a:r>
            <a:r>
              <a:rPr lang="en-IN" sz="4000" b="0" dirty="0" err="1"/>
              <a:t>ತೋರಿಸಬಾರದು</a:t>
            </a:r>
            <a:r>
              <a:rPr lang="en-IN" sz="4000" b="0" dirty="0"/>
              <a:t> </a:t>
            </a:r>
            <a:r>
              <a:rPr lang="en-IN" sz="4000" b="0" dirty="0" err="1"/>
              <a:t>ಎನ್ನುವುದನ್ನು</a:t>
            </a:r>
            <a:r>
              <a:rPr lang="en-IN" sz="4000" b="0" dirty="0"/>
              <a:t> </a:t>
            </a:r>
            <a:r>
              <a:rPr lang="en-IN" sz="4000" b="0" dirty="0" err="1"/>
              <a:t>ತಿಳಿಸಲು</a:t>
            </a:r>
            <a:r>
              <a:rPr lang="en-IN" sz="4000" b="0" dirty="0"/>
              <a:t> </a:t>
            </a:r>
            <a:r>
              <a:rPr lang="en-IN" sz="4000" b="0" dirty="0" err="1"/>
              <a:t>ಸರ್ಕಾರಿ</a:t>
            </a:r>
            <a:r>
              <a:rPr lang="en-IN" sz="4000" b="0" dirty="0"/>
              <a:t> </a:t>
            </a:r>
            <a:r>
              <a:rPr lang="en-IN" sz="4000" b="0" dirty="0" err="1"/>
              <a:t>ಆದೇಶಗಳನ್ನು</a:t>
            </a:r>
            <a:r>
              <a:rPr lang="en-IN" sz="4000" b="0" dirty="0"/>
              <a:t> </a:t>
            </a:r>
            <a:r>
              <a:rPr lang="en-IN" sz="4000" b="0" dirty="0" err="1"/>
              <a:t>ತೋರಿಸಿ</a:t>
            </a:r>
            <a:r>
              <a:rPr lang="en-IN" sz="4000" b="0" dirty="0"/>
              <a:t>. </a:t>
            </a:r>
            <a:endParaRPr lang="en-US" sz="40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7F2036-7CE0-E94D-A4C6-E002E0662CC7}"/>
              </a:ext>
            </a:extLst>
          </p:cNvPr>
          <p:cNvSpPr/>
          <p:nvPr/>
        </p:nvSpPr>
        <p:spPr>
          <a:xfrm>
            <a:off x="2202268" y="3523413"/>
            <a:ext cx="19840352" cy="861774"/>
          </a:xfrm>
          <a:prstGeom prst="rect">
            <a:avLst/>
          </a:prstGeom>
        </p:spPr>
        <p:txBody>
          <a:bodyPr wrap="square">
            <a:spAutoFit/>
          </a:bodyPr>
          <a:lstStyle/>
          <a:p>
            <a:r>
              <a:rPr lang="en-US" sz="5000" b="0" dirty="0" err="1"/>
              <a:t>ನಿವಾಸಿಗರ</a:t>
            </a:r>
            <a:r>
              <a:rPr lang="en-US" sz="5000" b="0" dirty="0"/>
              <a:t> </a:t>
            </a:r>
            <a:r>
              <a:rPr lang="en-US" sz="5000" b="0" dirty="0" err="1"/>
              <a:t>ಕಲ್ಯಾಣ</a:t>
            </a:r>
            <a:r>
              <a:rPr lang="en-US" sz="5000" b="0" dirty="0"/>
              <a:t> </a:t>
            </a:r>
            <a:r>
              <a:rPr lang="en-US" sz="5000" b="0" dirty="0" err="1"/>
              <a:t>ಸಂಘಟನೆಗಳು</a:t>
            </a:r>
            <a:endParaRPr lang="en-IN" sz="50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35722851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506890" y="486043"/>
              <a:ext cx="6980326" cy="12721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914400">
                <a:spcBef>
                  <a:spcPts val="600"/>
                </a:spcBef>
                <a:defRPr sz="3800" cap="all">
                  <a:solidFill>
                    <a:srgbClr val="002135"/>
                  </a:solidFill>
                </a:defRPr>
              </a:pPr>
              <a:r>
                <a:rPr lang="en-US" sz="3800" b="0" cap="all" dirty="0" err="1"/>
                <a:t>ಕೊವಿಡ್</a:t>
              </a:r>
              <a:r>
                <a:rPr lang="en-US" sz="3800" b="0" cap="all" dirty="0"/>
                <a:t>-</a:t>
              </a:r>
              <a:r>
                <a:rPr lang="en-IN" sz="3800" b="0" cap="all" dirty="0"/>
                <a:t>19 </a:t>
              </a:r>
              <a:r>
                <a:rPr lang="en-IN" sz="3800" b="0" cap="all" dirty="0" err="1"/>
                <a:t>ಎಂದರೆ</a:t>
              </a:r>
              <a:r>
                <a:rPr lang="en-IN" sz="3800" b="0" cap="all" dirty="0"/>
                <a:t> </a:t>
              </a:r>
              <a:r>
                <a:rPr lang="en-IN" sz="3800" b="0" cap="all" dirty="0" err="1"/>
                <a:t>ಕೊರೊನಾವೈರಸ್</a:t>
              </a:r>
              <a:r>
                <a:rPr lang="en-IN" sz="3800" b="0" cap="all" dirty="0"/>
                <a:t> </a:t>
              </a:r>
              <a:r>
                <a:rPr lang="en-IN" sz="3800" b="0" cap="all" dirty="0" err="1"/>
                <a:t>ರೋಗ</a:t>
              </a:r>
              <a:r>
                <a:rPr lang="en-US" sz="3800" b="0" cap="all" dirty="0"/>
                <a:t>-2019</a:t>
              </a:r>
              <a:r>
                <a:rPr lang="en-IN" sz="3800" b="0" cap="all" dirty="0"/>
                <a:t> </a:t>
              </a:r>
              <a:endParaRPr b="0" dirty="0">
                <a:latin typeface="Arial" panose="020B0604020202020204" pitchFamily="34" charset="0"/>
                <a:cs typeface="Arial" panose="020B0604020202020204" pitchFamily="34" charset="0"/>
              </a:endParaRPr>
            </a:p>
          </p:txBody>
        </p:sp>
      </p:grpSp>
      <p:grpSp>
        <p:nvGrpSpPr>
          <p:cNvPr id="239" name="Group"/>
          <p:cNvGrpSpPr/>
          <p:nvPr/>
        </p:nvGrpSpPr>
        <p:grpSpPr>
          <a:xfrm>
            <a:off x="1368850" y="7739598"/>
            <a:ext cx="7816894" cy="3021074"/>
            <a:chOff x="-24130" y="0"/>
            <a:chExt cx="781689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24130" y="1438637"/>
              <a:ext cx="7773691"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914400">
                <a:spcBef>
                  <a:spcPts val="600"/>
                </a:spcBef>
                <a:defRPr sz="3800" cap="all">
                  <a:solidFill>
                    <a:srgbClr val="002135"/>
                  </a:solidFill>
                </a:defRPr>
              </a:pPr>
              <a:r>
                <a:rPr lang="en-US" sz="3800" b="0" cap="all" spc="-150" dirty="0" err="1"/>
                <a:t>ಅದು</a:t>
              </a:r>
              <a:r>
                <a:rPr lang="en-US" sz="3800" b="0" cap="all" spc="-150" dirty="0"/>
                <a:t> SARS-CoV-2 </a:t>
              </a:r>
              <a:r>
                <a:rPr lang="en-US" sz="3800" b="0" cap="all" spc="-150" dirty="0" err="1"/>
                <a:t>ಎಂದು</a:t>
              </a:r>
              <a:r>
                <a:rPr lang="en-US" sz="3800" b="0" cap="all" spc="-150" dirty="0"/>
                <a:t> </a:t>
              </a:r>
              <a:r>
                <a:rPr lang="en-US" sz="3800" b="0" cap="all" spc="-150" dirty="0" err="1"/>
                <a:t>ಹೆಸರಿಸಲಾಗಿರುವ</a:t>
              </a:r>
              <a:r>
                <a:rPr lang="en-US" sz="3800" b="0" cap="all" spc="-150" dirty="0"/>
                <a:t> </a:t>
              </a:r>
              <a:r>
                <a:rPr lang="en-US" sz="3800" b="0" cap="all" spc="-150" dirty="0" err="1"/>
                <a:t>ಕೊರೊನಾವೈರಸ್‌ನಿಂದ</a:t>
              </a:r>
              <a:r>
                <a:rPr lang="en-US" sz="3800" b="0" cap="all" spc="-150" dirty="0"/>
                <a:t> </a:t>
              </a:r>
              <a:r>
                <a:rPr lang="en-US" sz="3800" b="0" cap="all" spc="-150" dirty="0" err="1"/>
                <a:t>ಬರುತ್ತದೆ</a:t>
              </a:r>
              <a:r>
                <a:rPr lang="en-IN" sz="3800" b="0" cap="all" spc="-150" dirty="0"/>
                <a:t> </a:t>
              </a:r>
              <a:endParaRPr b="0" spc="-150" dirty="0">
                <a:latin typeface="Arial" panose="020B0604020202020204" pitchFamily="34" charset="0"/>
                <a:cs typeface="Arial" panose="020B0604020202020204" pitchFamily="34" charset="0"/>
              </a:endParaRPr>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5174265" y="409023"/>
              <a:ext cx="4246912" cy="192039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en-US" b="0" cap="all" dirty="0">
                  <a:solidFill>
                    <a:schemeClr val="tx1"/>
                  </a:solidFill>
                </a:rPr>
                <a:t>ಕೊವಿಡ್-19ನ </a:t>
              </a:r>
              <a:r>
                <a:rPr lang="en-US" b="0" cap="all" dirty="0" err="1">
                  <a:solidFill>
                    <a:schemeClr val="tx1"/>
                  </a:solidFill>
                </a:rPr>
                <a:t>ರೋಗಚಿಹ್ನೆಗಳೆಂದರೆ</a:t>
              </a:r>
              <a:r>
                <a:rPr lang="en-US" b="0" cap="all" dirty="0">
                  <a:solidFill>
                    <a:schemeClr val="tx1"/>
                  </a:solidFill>
                </a:rPr>
                <a:t> </a:t>
              </a:r>
              <a:r>
                <a:rPr lang="en-US" b="0" cap="all" dirty="0" err="1">
                  <a:solidFill>
                    <a:schemeClr val="tx1"/>
                  </a:solidFill>
                </a:rPr>
                <a:t>ಜ್ವರ</a:t>
              </a:r>
              <a:r>
                <a:rPr lang="en-US" b="0" cap="all" dirty="0">
                  <a:solidFill>
                    <a:schemeClr val="tx1"/>
                  </a:solidFill>
                </a:rPr>
                <a:t>, </a:t>
              </a:r>
              <a:r>
                <a:rPr lang="en-US" b="0" cap="all" dirty="0" err="1">
                  <a:solidFill>
                    <a:schemeClr val="tx1"/>
                  </a:solidFill>
                </a:rPr>
                <a:t>ಕೆಮ್ಮು</a:t>
              </a:r>
              <a:r>
                <a:rPr lang="en-US" b="0" cap="all" dirty="0">
                  <a:solidFill>
                    <a:schemeClr val="tx1"/>
                  </a:solidFill>
                </a:rPr>
                <a:t> </a:t>
              </a:r>
              <a:r>
                <a:rPr lang="en-US" b="0" cap="all" dirty="0" err="1">
                  <a:solidFill>
                    <a:schemeClr val="tx1"/>
                  </a:solidFill>
                </a:rPr>
                <a:t>ಮತ್ತು</a:t>
              </a:r>
              <a:r>
                <a:rPr lang="en-US" b="0" cap="all" dirty="0">
                  <a:solidFill>
                    <a:schemeClr val="tx1"/>
                  </a:solidFill>
                </a:rPr>
                <a:t> </a:t>
              </a:r>
              <a:r>
                <a:rPr lang="en-US" b="0" cap="all" dirty="0" err="1">
                  <a:solidFill>
                    <a:schemeClr val="tx1"/>
                  </a:solidFill>
                </a:rPr>
                <a:t>ಉಸಿರಾಟ</a:t>
              </a:r>
              <a:r>
                <a:rPr lang="en-US" b="0" cap="all" dirty="0">
                  <a:solidFill>
                    <a:schemeClr val="tx1"/>
                  </a:solidFill>
                </a:rPr>
                <a:t> </a:t>
              </a:r>
              <a:r>
                <a:rPr lang="en-US" b="0" cap="all" dirty="0" err="1">
                  <a:solidFill>
                    <a:schemeClr val="tx1"/>
                  </a:solidFill>
                </a:rPr>
                <a:t>ಕಷ್ಟವಾಗುವುದು</a:t>
              </a:r>
              <a:r>
                <a:rPr lang="en-IN" b="0" cap="all" dirty="0">
                  <a:solidFill>
                    <a:schemeClr val="tx1"/>
                  </a:solidFill>
                </a:rPr>
                <a:t> </a:t>
              </a:r>
              <a:endParaRPr lang="en-IN" b="0" dirty="0">
                <a:solidFill>
                  <a:schemeClr val="tx1"/>
                </a:solidFill>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65186" y="1897001"/>
              <a:ext cx="2128904" cy="2911941"/>
            </a:xfrm>
            <a:prstGeom prst="rect">
              <a:avLst/>
            </a:prstGeom>
            <a:grpFill/>
            <a:ln w="12700" cap="flat">
              <a:noFill/>
              <a:miter lim="400000"/>
            </a:ln>
            <a:effectLst/>
          </p:spPr>
        </p:pic>
        <p:sp>
          <p:nvSpPr>
            <p:cNvPr id="247" name="If you have these or you are a contact of a…"/>
            <p:cNvSpPr txBox="1"/>
            <p:nvPr/>
          </p:nvSpPr>
          <p:spPr>
            <a:xfrm>
              <a:off x="492479" y="512738"/>
              <a:ext cx="7714738" cy="39267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defTabSz="914400">
                <a:lnSpc>
                  <a:spcPct val="150000"/>
                </a:lnSpc>
                <a:spcBef>
                  <a:spcPts val="600"/>
                </a:spcBef>
                <a:defRPr sz="2400" b="0" cap="all">
                  <a:solidFill>
                    <a:srgbClr val="FFFFFF"/>
                  </a:solidFill>
                </a:defRPr>
              </a:pPr>
              <a:r>
                <a:rPr lang="en-US" sz="2800" b="0" cap="all" dirty="0" err="1">
                  <a:solidFill>
                    <a:schemeClr val="tx1"/>
                  </a:solidFill>
                </a:rPr>
                <a:t>ನಿಮಗೆ</a:t>
              </a:r>
              <a:r>
                <a:rPr lang="en-US" sz="2800" b="0" cap="all" dirty="0">
                  <a:solidFill>
                    <a:schemeClr val="tx1"/>
                  </a:solidFill>
                </a:rPr>
                <a:t> </a:t>
              </a:r>
              <a:r>
                <a:rPr lang="en-US" sz="2800" b="0" cap="all" dirty="0" err="1">
                  <a:solidFill>
                    <a:schemeClr val="tx1"/>
                  </a:solidFill>
                </a:rPr>
                <a:t>ಈ</a:t>
              </a:r>
              <a:r>
                <a:rPr lang="en-US" sz="2800" b="0" cap="all" dirty="0">
                  <a:solidFill>
                    <a:schemeClr val="tx1"/>
                  </a:solidFill>
                </a:rPr>
                <a:t> </a:t>
              </a:r>
              <a:r>
                <a:rPr lang="en-US" sz="2800" b="0" cap="all" dirty="0" err="1">
                  <a:solidFill>
                    <a:schemeClr val="tx1"/>
                  </a:solidFill>
                </a:rPr>
                <a:t>ರೋಗಚಿಹ್ನೆಗಳು</a:t>
              </a:r>
              <a:r>
                <a:rPr lang="en-US" sz="2800" b="0" cap="all" dirty="0">
                  <a:solidFill>
                    <a:schemeClr val="tx1"/>
                  </a:solidFill>
                </a:rPr>
                <a:t> </a:t>
              </a:r>
              <a:r>
                <a:rPr lang="en-US" sz="2800" b="0" cap="all" dirty="0" err="1">
                  <a:solidFill>
                    <a:schemeClr val="tx1"/>
                  </a:solidFill>
                </a:rPr>
                <a:t>ಇದ್ದಲ್ಲಿ</a:t>
              </a:r>
              <a:r>
                <a:rPr lang="en-US" sz="2800" b="0" cap="all" dirty="0">
                  <a:solidFill>
                    <a:schemeClr val="tx1"/>
                  </a:solidFill>
                </a:rPr>
                <a:t> </a:t>
              </a:r>
              <a:r>
                <a:rPr lang="en-US" sz="2800" b="0" cap="all" dirty="0" err="1">
                  <a:solidFill>
                    <a:schemeClr val="tx1"/>
                  </a:solidFill>
                </a:rPr>
                <a:t>ಮತ್ತು</a:t>
              </a:r>
              <a:r>
                <a:rPr lang="en-US" sz="2800" b="0" cap="all" dirty="0">
                  <a:solidFill>
                    <a:schemeClr val="tx1"/>
                  </a:solidFill>
                </a:rPr>
                <a:t> </a:t>
              </a:r>
              <a:r>
                <a:rPr lang="en-US" sz="2800" b="0" cap="all" dirty="0" err="1">
                  <a:solidFill>
                    <a:schemeClr val="tx1"/>
                  </a:solidFill>
                </a:rPr>
                <a:t>ಪ್ರಯೋಗಾಲಯವು</a:t>
              </a:r>
              <a:r>
                <a:rPr lang="en-US" sz="2800" b="0" cap="all" dirty="0">
                  <a:solidFill>
                    <a:schemeClr val="tx1"/>
                  </a:solidFill>
                </a:rPr>
                <a:t> </a:t>
              </a:r>
              <a:r>
                <a:rPr lang="en-US" sz="2800" b="0" cap="all" dirty="0" err="1">
                  <a:solidFill>
                    <a:schemeClr val="tx1"/>
                  </a:solidFill>
                </a:rPr>
                <a:t>ದೃಢೀಕರಿಸಿರುವ</a:t>
              </a:r>
              <a:r>
                <a:rPr lang="en-US" sz="2800" b="0" cap="all" dirty="0">
                  <a:solidFill>
                    <a:schemeClr val="tx1"/>
                  </a:solidFill>
                </a:rPr>
                <a:t> </a:t>
              </a:r>
              <a:r>
                <a:rPr lang="en-US" sz="2800" b="0" cap="all" dirty="0" err="1">
                  <a:solidFill>
                    <a:schemeClr val="tx1"/>
                  </a:solidFill>
                </a:rPr>
                <a:t>ರೋಗವಿರುವ</a:t>
              </a:r>
              <a:r>
                <a:rPr lang="en-US" sz="2800" b="0" cap="all" dirty="0">
                  <a:solidFill>
                    <a:schemeClr val="tx1"/>
                  </a:solidFill>
                </a:rPr>
                <a:t> </a:t>
              </a:r>
              <a:r>
                <a:rPr lang="en-US" sz="2800" b="0" cap="all" dirty="0" err="1">
                  <a:solidFill>
                    <a:schemeClr val="tx1"/>
                  </a:solidFill>
                </a:rPr>
                <a:t>ವ್ಯಕ್ತಿಯ</a:t>
              </a:r>
              <a:r>
                <a:rPr lang="en-US" sz="2800" b="0" cap="all" dirty="0">
                  <a:solidFill>
                    <a:schemeClr val="tx1"/>
                  </a:solidFill>
                </a:rPr>
                <a:t> </a:t>
              </a:r>
              <a:r>
                <a:rPr lang="en-US" sz="2800" b="0" cap="all" dirty="0" err="1">
                  <a:solidFill>
                    <a:schemeClr val="tx1"/>
                  </a:solidFill>
                </a:rPr>
                <a:t>ಜೊತೆಗೆ</a:t>
              </a:r>
              <a:r>
                <a:rPr lang="en-US" sz="2800" b="0" cap="all" dirty="0">
                  <a:solidFill>
                    <a:schemeClr val="tx1"/>
                  </a:solidFill>
                </a:rPr>
                <a:t> </a:t>
              </a:r>
              <a:r>
                <a:rPr lang="en-US" sz="2800" b="0" cap="all" dirty="0" err="1">
                  <a:solidFill>
                    <a:schemeClr val="tx1"/>
                  </a:solidFill>
                </a:rPr>
                <a:t>ನೀವು</a:t>
              </a:r>
              <a:r>
                <a:rPr lang="en-US" sz="2800" b="0" cap="all" dirty="0">
                  <a:solidFill>
                    <a:schemeClr val="tx1"/>
                  </a:solidFill>
                </a:rPr>
                <a:t> </a:t>
              </a:r>
              <a:r>
                <a:rPr lang="en-US" sz="2800" b="0" cap="all" dirty="0" err="1">
                  <a:solidFill>
                    <a:schemeClr val="tx1"/>
                  </a:solidFill>
                </a:rPr>
                <a:t>ಸಂಪರ್ಕಕ್ಕೆ</a:t>
              </a:r>
              <a:r>
                <a:rPr lang="en-US" sz="2800" b="0" cap="all" dirty="0">
                  <a:solidFill>
                    <a:schemeClr val="tx1"/>
                  </a:solidFill>
                </a:rPr>
                <a:t> </a:t>
              </a:r>
              <a:r>
                <a:rPr lang="en-US" sz="2800" b="0" cap="all" dirty="0" err="1">
                  <a:solidFill>
                    <a:schemeClr val="tx1"/>
                  </a:solidFill>
                </a:rPr>
                <a:t>ಬಂದಿರುವ</a:t>
              </a:r>
              <a:r>
                <a:rPr lang="en-US" sz="2800" b="0" cap="all" dirty="0">
                  <a:solidFill>
                    <a:schemeClr val="tx1"/>
                  </a:solidFill>
                </a:rPr>
                <a:t> </a:t>
              </a:r>
              <a:r>
                <a:rPr lang="en-US" sz="2800" b="0" cap="all" dirty="0" err="1">
                  <a:solidFill>
                    <a:schemeClr val="tx1"/>
                  </a:solidFill>
                </a:rPr>
                <a:t>ಸಾಧ್ಯತೆಗಳಿದ್ದಲ್ಲಿ</a:t>
              </a:r>
              <a:r>
                <a:rPr lang="en-US" sz="2800" b="0" cap="all" dirty="0">
                  <a:solidFill>
                    <a:schemeClr val="tx1"/>
                  </a:solidFill>
                </a:rPr>
                <a:t> </a:t>
              </a:r>
              <a:r>
                <a:rPr lang="en-US" sz="2800" b="0" cap="all" dirty="0" err="1">
                  <a:solidFill>
                    <a:schemeClr val="tx1"/>
                  </a:solidFill>
                </a:rPr>
                <a:t>ರಾಜ್ಯ</a:t>
              </a:r>
              <a:r>
                <a:rPr lang="en-US" sz="2800" b="0" cap="all" dirty="0">
                  <a:solidFill>
                    <a:schemeClr val="tx1"/>
                  </a:solidFill>
                </a:rPr>
                <a:t> </a:t>
              </a:r>
              <a:r>
                <a:rPr lang="en-US" sz="2800" b="0" cap="all" dirty="0" err="1">
                  <a:solidFill>
                    <a:schemeClr val="tx1"/>
                  </a:solidFill>
                </a:rPr>
                <a:t>ಸಹಾಯವಾಣಿ</a:t>
              </a:r>
              <a:r>
                <a:rPr lang="en-US" sz="2800" b="0" cap="all" dirty="0">
                  <a:solidFill>
                    <a:schemeClr val="tx1"/>
                  </a:solidFill>
                </a:rPr>
                <a:t> </a:t>
              </a:r>
              <a:r>
                <a:rPr lang="en-US" sz="2800" b="0" cap="all" dirty="0" err="1">
                  <a:solidFill>
                    <a:schemeClr val="tx1"/>
                  </a:solidFill>
                </a:rPr>
                <a:t>ಸಂಖ್ಯೆ</a:t>
              </a:r>
              <a:r>
                <a:rPr lang="en-US" sz="2800" b="0" cap="all" dirty="0">
                  <a:solidFill>
                    <a:schemeClr val="tx1"/>
                  </a:solidFill>
                </a:rPr>
                <a:t> </a:t>
              </a:r>
              <a:r>
                <a:rPr lang="en-US" sz="2800" b="0" cap="all" dirty="0" err="1">
                  <a:solidFill>
                    <a:schemeClr val="tx1"/>
                  </a:solidFill>
                </a:rPr>
                <a:t>ಅಥವಾ</a:t>
              </a:r>
              <a:r>
                <a:rPr lang="en-US" sz="2800" b="0" cap="all" dirty="0">
                  <a:solidFill>
                    <a:schemeClr val="tx1"/>
                  </a:solidFill>
                </a:rPr>
                <a:t> </a:t>
              </a:r>
              <a:r>
                <a:rPr lang="en-US" sz="2800" b="0" cap="all" dirty="0" err="1">
                  <a:solidFill>
                    <a:schemeClr val="tx1"/>
                  </a:solidFill>
                </a:rPr>
                <a:t>ಆರೋಗ್ಯ&amp;ಕುಟುಂಬ</a:t>
              </a:r>
              <a:r>
                <a:rPr lang="en-US" sz="2800" b="0" cap="all" dirty="0">
                  <a:solidFill>
                    <a:schemeClr val="tx1"/>
                  </a:solidFill>
                </a:rPr>
                <a:t> </a:t>
              </a:r>
              <a:r>
                <a:rPr lang="en-US" sz="2800" b="0" cap="all" dirty="0" err="1">
                  <a:solidFill>
                    <a:schemeClr val="tx1"/>
                  </a:solidFill>
                </a:rPr>
                <a:t>ಕಲ್ಯಾಣ</a:t>
              </a:r>
              <a:r>
                <a:rPr lang="en-US" sz="2800" b="0" cap="all" dirty="0">
                  <a:solidFill>
                    <a:schemeClr val="tx1"/>
                  </a:solidFill>
                </a:rPr>
                <a:t> </a:t>
              </a:r>
              <a:r>
                <a:rPr lang="en-US" sz="2800" b="0" cap="all" dirty="0" err="1">
                  <a:solidFill>
                    <a:schemeClr val="tx1"/>
                  </a:solidFill>
                </a:rPr>
                <a:t>ಸಚಿವಾಲಯ</a:t>
              </a:r>
              <a:r>
                <a:rPr lang="en-US" sz="2800" b="0" cap="all" dirty="0">
                  <a:solidFill>
                    <a:schemeClr val="tx1"/>
                  </a:solidFill>
                </a:rPr>
                <a:t>, </a:t>
              </a:r>
              <a:r>
                <a:rPr lang="en-US" sz="2800" b="0" cap="all" dirty="0" err="1">
                  <a:solidFill>
                    <a:schemeClr val="tx1"/>
                  </a:solidFill>
                </a:rPr>
                <a:t>ಭಾರತ</a:t>
              </a:r>
              <a:r>
                <a:rPr lang="en-US" sz="2800" b="0" cap="all" dirty="0">
                  <a:solidFill>
                    <a:schemeClr val="tx1"/>
                  </a:solidFill>
                </a:rPr>
                <a:t> </a:t>
              </a:r>
              <a:r>
                <a:rPr lang="en-US" sz="2800" b="0" cap="all" dirty="0" err="1">
                  <a:solidFill>
                    <a:schemeClr val="tx1"/>
                  </a:solidFill>
                </a:rPr>
                <a:t>ಸರ್ಕಾರದ</a:t>
              </a:r>
              <a:r>
                <a:rPr lang="en-US" sz="2800" b="0" cap="all" dirty="0">
                  <a:solidFill>
                    <a:schemeClr val="tx1"/>
                  </a:solidFill>
                </a:rPr>
                <a:t> </a:t>
              </a:r>
              <a:r>
                <a:rPr lang="en-IN" sz="2800" b="0" cap="all" dirty="0">
                  <a:solidFill>
                    <a:schemeClr val="tx1"/>
                  </a:solidFill>
                </a:rPr>
                <a:t>24x7 </a:t>
              </a:r>
              <a:r>
                <a:rPr lang="en-US" sz="2800" b="0" cap="all" dirty="0" err="1">
                  <a:solidFill>
                    <a:schemeClr val="tx1"/>
                  </a:solidFill>
                </a:rPr>
                <a:t>ಸಹಾಯವಾಣಿಗಳಾದ</a:t>
              </a:r>
              <a:r>
                <a:rPr lang="en-US" sz="2800" b="0" cap="all" dirty="0">
                  <a:solidFill>
                    <a:schemeClr val="tx1"/>
                  </a:solidFill>
                </a:rPr>
                <a:t> </a:t>
              </a:r>
              <a:r>
                <a:rPr lang="en-IN" sz="2800" b="0" cap="all" dirty="0">
                  <a:solidFill>
                    <a:schemeClr val="tx1"/>
                  </a:solidFill>
                </a:rPr>
                <a:t>011-2397 8046, 1075 </a:t>
              </a:r>
              <a:r>
                <a:rPr lang="en-US" sz="2800" b="0" cap="all" dirty="0" err="1">
                  <a:solidFill>
                    <a:schemeClr val="tx1"/>
                  </a:solidFill>
                </a:rPr>
                <a:t>ಅಥವಾ</a:t>
              </a:r>
              <a:r>
                <a:rPr lang="en-US" sz="2800" b="0" cap="all" dirty="0">
                  <a:solidFill>
                    <a:schemeClr val="tx1"/>
                  </a:solidFill>
                </a:rPr>
                <a:t> </a:t>
              </a:r>
              <a:r>
                <a:rPr lang="en-US" sz="2800" b="0" cap="all" dirty="0" err="1">
                  <a:solidFill>
                    <a:schemeClr val="tx1"/>
                  </a:solidFill>
                </a:rPr>
                <a:t>ನಿಮ್ಮ</a:t>
              </a:r>
              <a:r>
                <a:rPr lang="en-US" sz="2800" b="0" cap="all" dirty="0">
                  <a:solidFill>
                    <a:schemeClr val="tx1"/>
                  </a:solidFill>
                </a:rPr>
                <a:t> </a:t>
              </a:r>
              <a:r>
                <a:rPr lang="en-IN" sz="2800" b="0" cap="all" dirty="0">
                  <a:solidFill>
                    <a:schemeClr val="tx1"/>
                  </a:solidFill>
                </a:rPr>
                <a:t>ASHA/ANM </a:t>
              </a:r>
              <a:r>
                <a:rPr lang="en-US" sz="2800" b="0" cap="all" dirty="0" err="1">
                  <a:solidFill>
                    <a:schemeClr val="tx1"/>
                  </a:solidFill>
                </a:rPr>
                <a:t>ಗಳಿಗೆ</a:t>
              </a:r>
              <a:r>
                <a:rPr lang="en-US" sz="2800" b="0" cap="all" dirty="0">
                  <a:solidFill>
                    <a:schemeClr val="tx1"/>
                  </a:solidFill>
                </a:rPr>
                <a:t> </a:t>
              </a:r>
              <a:r>
                <a:rPr lang="en-US" sz="2800" b="0" cap="all" dirty="0" err="1">
                  <a:solidFill>
                    <a:schemeClr val="tx1"/>
                  </a:solidFill>
                </a:rPr>
                <a:t>ಕರೆಮಾಡಿ</a:t>
              </a:r>
              <a:r>
                <a:rPr lang="en-US" sz="2800" b="0" cap="all" dirty="0">
                  <a:solidFill>
                    <a:schemeClr val="tx1"/>
                  </a:solidFill>
                </a:rPr>
                <a:t>.</a:t>
              </a:r>
              <a:r>
                <a:rPr lang="en-IN" sz="2800" b="0" cap="all" dirty="0">
                  <a:solidFill>
                    <a:schemeClr val="tx1"/>
                  </a:solidFill>
                </a:rPr>
                <a:t> </a:t>
              </a:r>
              <a:endParaRPr lang="en-IN" sz="2800" b="0" dirty="0">
                <a:solidFill>
                  <a:schemeClr val="tx1"/>
                </a:solidFill>
                <a:latin typeface="Arial" panose="020B0604020202020204" pitchFamily="34" charset="0"/>
                <a:cs typeface="Arial" panose="020B0604020202020204" pitchFamily="34" charset="0"/>
              </a:endParaRPr>
            </a:p>
          </p:txBody>
        </p:sp>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125037"/>
              <a:ext cx="8136031"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r>
                <a:rPr lang="en-US" b="0" dirty="0" err="1"/>
                <a:t>ನಾವು</a:t>
              </a:r>
              <a:r>
                <a:rPr lang="en-US" b="0" dirty="0"/>
                <a:t> </a:t>
              </a:r>
              <a:r>
                <a:rPr lang="en-US" b="0" dirty="0" err="1"/>
                <a:t>ಕೊವಿಡ್</a:t>
              </a:r>
              <a:r>
                <a:rPr lang="en-US" b="0" dirty="0"/>
                <a:t>-</a:t>
              </a:r>
              <a:r>
                <a:rPr lang="en-IN" b="0" dirty="0"/>
                <a:t>19 </a:t>
              </a:r>
              <a:r>
                <a:rPr lang="en-IN" b="0" dirty="0" err="1"/>
                <a:t>ಬಗ್ಗೆ</a:t>
              </a:r>
              <a:r>
                <a:rPr lang="en-IN" b="0" dirty="0"/>
                <a:t> </a:t>
              </a:r>
              <a:r>
                <a:rPr lang="en-IN" b="0" dirty="0" err="1"/>
                <a:t>ಅರ್ಥಮಾಡಿಕೊಳ್ಳೋಣ</a:t>
              </a:r>
              <a:r>
                <a:rPr lang="en-IN" b="0" dirty="0"/>
                <a:t> </a:t>
              </a:r>
              <a:endParaRPr b="0" dirty="0">
                <a:latin typeface="Arial" panose="020B0604020202020204" pitchFamily="34" charset="0"/>
                <a:cs typeface="Arial" panose="020B0604020202020204" pitchFamily="34" charset="0"/>
              </a:endParaRPr>
            </a:p>
          </p:txBody>
        </p:sp>
      </p:grpSp>
      <p:grpSp>
        <p:nvGrpSpPr>
          <p:cNvPr id="255" name="Group"/>
          <p:cNvGrpSpPr/>
          <p:nvPr/>
        </p:nvGrpSpPr>
        <p:grpSpPr>
          <a:xfrm>
            <a:off x="14799887" y="452288"/>
            <a:ext cx="6608822" cy="2296575"/>
            <a:chOff x="0" y="0"/>
            <a:chExt cx="6608820"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1835" y="398883"/>
              <a:ext cx="6596985"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002135"/>
                  </a:solidFill>
                </a:defRPr>
              </a:pPr>
              <a:r>
                <a:rPr lang="en-US" sz="5000" b="0" dirty="0"/>
                <a:t>ಕೊವಿಡ್-19 </a:t>
              </a:r>
              <a:r>
                <a:rPr lang="en-US" sz="5000" b="0" dirty="0" err="1"/>
                <a:t>ನ</a:t>
              </a:r>
              <a:r>
                <a:rPr lang="en-US" sz="5000" b="0" dirty="0"/>
                <a:t> </a:t>
              </a:r>
              <a:r>
                <a:rPr lang="en-US" sz="5000" b="0" dirty="0" err="1"/>
                <a:t>ಸಾಮಾನ್ಯ</a:t>
              </a:r>
              <a:r>
                <a:rPr lang="en-US" sz="5000" b="0" dirty="0"/>
                <a:t> </a:t>
              </a:r>
              <a:r>
                <a:rPr lang="en-US" sz="5000" b="0" dirty="0" err="1"/>
                <a:t>ರೋಗಚಿಹ್ನೆಗಳು</a:t>
              </a:r>
              <a:r>
                <a:rPr lang="en-US" sz="5000" b="0" dirty="0"/>
                <a:t> </a:t>
              </a:r>
              <a:r>
                <a:rPr lang="en-US" sz="5000" b="0" dirty="0" err="1"/>
                <a:t>ಯಾವುವು</a:t>
              </a:r>
              <a:r>
                <a:rPr lang="en-IN" sz="5000" b="0" dirty="0"/>
                <a:t> </a:t>
              </a:r>
              <a:endParaRPr sz="5000" b="0" dirty="0">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1765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456754" y="327917"/>
              <a:ext cx="7521290" cy="2410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en-US" sz="15000" b="0" dirty="0" err="1"/>
                <a:t>ಅಭ್ಯಾಸ</a:t>
              </a:r>
              <a:r>
                <a:rPr lang="en-US" sz="15000" b="0" dirty="0"/>
                <a:t> 2</a:t>
              </a:r>
              <a:r>
                <a:rPr lang="en-IN" sz="15000" b="0" dirty="0"/>
                <a:t> </a:t>
              </a:r>
              <a:endParaRPr sz="15000"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5591395" y="3026719"/>
              <a:ext cx="13252026"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en-US" sz="5000" b="0" dirty="0" err="1"/>
                <a:t>ಮುಂಜಾಗರೂಕತೆ</a:t>
              </a:r>
              <a:r>
                <a:rPr lang="en-US" sz="5000" b="0" dirty="0"/>
                <a:t>: </a:t>
              </a:r>
              <a:r>
                <a:rPr lang="en-US" sz="5000" b="0" dirty="0" err="1"/>
                <a:t>ಸಮುದಾಯದಲ್ಲಿ</a:t>
              </a:r>
              <a:r>
                <a:rPr lang="en-US" sz="5000" b="0" dirty="0"/>
                <a:t> </a:t>
              </a:r>
              <a:r>
                <a:rPr lang="en-US" sz="5000" b="0" dirty="0" err="1"/>
                <a:t>ಸುರಕ್ಷಿತ</a:t>
              </a:r>
              <a:r>
                <a:rPr lang="en-US" sz="5000" b="0" dirty="0"/>
                <a:t> </a:t>
              </a:r>
              <a:r>
                <a:rPr lang="en-US" sz="5000" b="0" dirty="0" err="1"/>
                <a:t>ಅಭ್ಯಾಸಗಳು</a:t>
              </a:r>
              <a:r>
                <a:rPr lang="en-IN" sz="5000" b="0" dirty="0"/>
                <a:t> </a:t>
              </a:r>
              <a:endParaRPr sz="5000" b="0" dirty="0">
                <a:latin typeface="Arial" panose="020B0604020202020204" pitchFamily="34" charset="0"/>
                <a:cs typeface="Arial" panose="020B0604020202020204" pitchFamily="34" charset="0"/>
              </a:endParaRPr>
            </a:p>
          </p:txBody>
        </p:sp>
        <p:sp>
          <p:nvSpPr>
            <p:cNvPr id="270" name="Line"/>
            <p:cNvSpPr/>
            <p:nvPr/>
          </p:nvSpPr>
          <p:spPr>
            <a:xfrm>
              <a:off x="5800559" y="2891070"/>
              <a:ext cx="12509352"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472935" y="3900865"/>
              <a:ext cx="4490459" cy="1641474"/>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5000">
                  <a:solidFill>
                    <a:srgbClr val="FFFFFF"/>
                  </a:solidFill>
                </a:defRPr>
              </a:pPr>
              <a:r>
                <a:rPr lang="en-US" sz="5000" b="0" dirty="0" err="1">
                  <a:solidFill>
                    <a:schemeClr val="tx1"/>
                  </a:solidFill>
                </a:rPr>
                <a:t>ಅಧಿಕ</a:t>
              </a:r>
              <a:r>
                <a:rPr lang="en-US" sz="5000" b="0" dirty="0">
                  <a:solidFill>
                    <a:schemeClr val="tx1"/>
                  </a:solidFill>
                </a:rPr>
                <a:t> </a:t>
              </a:r>
              <a:r>
                <a:rPr lang="en-US" sz="5000" b="0" dirty="0" err="1">
                  <a:solidFill>
                    <a:schemeClr val="tx1"/>
                  </a:solidFill>
                </a:rPr>
                <a:t>ಅಪಾಯದ</a:t>
              </a:r>
              <a:r>
                <a:rPr lang="en-US" sz="5000" b="0" dirty="0">
                  <a:solidFill>
                    <a:schemeClr val="tx1"/>
                  </a:solidFill>
                </a:rPr>
                <a:t> </a:t>
              </a:r>
              <a:r>
                <a:rPr lang="en-US" sz="5000" b="0" dirty="0" err="1">
                  <a:solidFill>
                    <a:schemeClr val="tx1"/>
                  </a:solidFill>
                </a:rPr>
                <a:t>ಗುಂಪು</a:t>
              </a:r>
              <a:r>
                <a:rPr lang="en-IN" sz="5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309196" y="4196922"/>
              <a:ext cx="4667943"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lang="en-US" sz="5000" b="0" dirty="0" err="1"/>
                <a:t>ಸಾಮಾಜಿಕ</a:t>
              </a:r>
              <a:r>
                <a:rPr lang="en-US" sz="5000" b="0" dirty="0"/>
                <a:t> </a:t>
              </a:r>
              <a:r>
                <a:rPr lang="en-US" sz="5000" b="0" dirty="0" err="1"/>
                <a:t>ಅಂತರ</a:t>
              </a:r>
              <a:r>
                <a:rPr lang="en-IN" b="0" dirty="0"/>
                <a:t> </a:t>
              </a:r>
              <a:endParaRPr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7"/>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260048" y="3906435"/>
              <a:ext cx="4946202" cy="164147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5000">
                  <a:solidFill>
                    <a:srgbClr val="FFFFFF"/>
                  </a:solidFill>
                </a:defRPr>
              </a:pPr>
              <a:r>
                <a:rPr lang="en-US" sz="5000" b="0" dirty="0" err="1">
                  <a:solidFill>
                    <a:schemeClr val="tx1"/>
                  </a:solidFill>
                </a:rPr>
                <a:t>ಶ್ವಾಸಕೋಶದ</a:t>
              </a:r>
              <a:r>
                <a:rPr lang="en-US" sz="5000" b="0" dirty="0">
                  <a:solidFill>
                    <a:schemeClr val="tx1"/>
                  </a:solidFill>
                </a:rPr>
                <a:t> </a:t>
              </a:r>
              <a:r>
                <a:rPr lang="en-US" sz="5000" b="0" dirty="0" err="1">
                  <a:solidFill>
                    <a:schemeClr val="tx1"/>
                  </a:solidFill>
                </a:rPr>
                <a:t>ನೈರ್ಮಲ್ಯ</a:t>
              </a:r>
              <a:r>
                <a:rPr lang="en-IN" sz="5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5308" y="4387780"/>
              <a:ext cx="4975720"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5000"/>
              </a:pPr>
              <a:r>
                <a:rPr lang="en-US" sz="6000" b="0" dirty="0" err="1"/>
                <a:t>ಕೈಗಳ</a:t>
              </a:r>
              <a:r>
                <a:rPr lang="en-US" sz="6000" b="0" dirty="0"/>
                <a:t> </a:t>
              </a:r>
              <a:r>
                <a:rPr lang="en-US" sz="6000" b="0" dirty="0" err="1"/>
                <a:t>ನೈರ್ಮಲ್ಯ</a:t>
              </a:r>
              <a:r>
                <a:rPr lang="en-IN" sz="6000" b="0" dirty="0"/>
                <a:t> </a:t>
              </a:r>
              <a:endParaRPr sz="6000" b="0" dirty="0">
                <a:latin typeface="Arial" panose="020B0604020202020204" pitchFamily="34" charset="0"/>
                <a:cs typeface="Arial" panose="020B0604020202020204" pitchFamily="34" charset="0"/>
              </a:endParaRP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9"/>
            <a:stretch>
              <a:fillRect/>
            </a:stretch>
          </p:blipFill>
          <p:spPr>
            <a:xfrm>
              <a:off x="1390754" y="0"/>
              <a:ext cx="2504828" cy="2668350"/>
            </a:xfrm>
            <a:prstGeom prst="rect">
              <a:avLst/>
            </a:prstGeom>
            <a:ln w="12700" cap="flat">
              <a:noFill/>
              <a:miter lim="400000"/>
            </a:ln>
            <a:effectLst/>
          </p:spPr>
        </p:pic>
      </p:grpSp>
    </p:spTree>
    <p:extLst>
      <p:ext uri="{BB962C8B-B14F-4D97-AF65-F5344CB8AC3E}">
        <p14:creationId xmlns:p14="http://schemas.microsoft.com/office/powerpoint/2010/main" val="1665288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359990"/>
            <a:ext cx="10212752" cy="1297967"/>
            <a:chOff x="7085624" y="359990"/>
            <a:chExt cx="10212752" cy="1297967"/>
          </a:xfrm>
        </p:grpSpPr>
        <p:sp>
          <p:nvSpPr>
            <p:cNvPr id="299" name="Rounded Rectangle"/>
            <p:cNvSpPr/>
            <p:nvPr/>
          </p:nvSpPr>
          <p:spPr>
            <a:xfrm>
              <a:off x="7085624" y="359990"/>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8394485" y="419069"/>
              <a:ext cx="7595029"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2135"/>
                  </a:solidFill>
                </a:defRPr>
              </a:lvl1pPr>
            </a:lstStyle>
            <a:p>
              <a:r>
                <a:rPr lang="en-US" sz="7000" b="0" dirty="0" err="1"/>
                <a:t>ಪ್ರಸರಣದ</a:t>
              </a:r>
              <a:r>
                <a:rPr lang="en-US" sz="7000" b="0" dirty="0"/>
                <a:t> </a:t>
              </a:r>
              <a:r>
                <a:rPr lang="en-US" sz="7000" b="0" dirty="0" err="1"/>
                <a:t>ವಿಧಾನಗಳು</a:t>
              </a:r>
              <a:r>
                <a:rPr lang="en-IN" sz="7000" b="0" dirty="0"/>
                <a:t> </a:t>
              </a:r>
              <a:endParaRPr sz="7000" b="0" dirty="0">
                <a:latin typeface="Arial" panose="020B0604020202020204" pitchFamily="34" charset="0"/>
                <a:cs typeface="Arial" panose="020B0604020202020204" pitchFamily="34" charset="0"/>
              </a:endParaRPr>
            </a:p>
          </p:txBody>
        </p:sp>
      </p:grpSp>
      <p:grpSp>
        <p:nvGrpSpPr>
          <p:cNvPr id="304" name="Group"/>
          <p:cNvGrpSpPr/>
          <p:nvPr/>
        </p:nvGrpSpPr>
        <p:grpSpPr>
          <a:xfrm>
            <a:off x="197367" y="3175652"/>
            <a:ext cx="4269119" cy="3016110"/>
            <a:chOff x="0" y="0"/>
            <a:chExt cx="4269118" cy="3016109"/>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241413" y="2395293"/>
              <a:ext cx="3786293" cy="441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en-US" sz="2200" b="0" dirty="0" err="1"/>
                <a:t>ಸೋಂಕಿತ</a:t>
              </a:r>
              <a:r>
                <a:rPr lang="en-US" sz="2200" b="0" dirty="0"/>
                <a:t> </a:t>
              </a:r>
              <a:r>
                <a:rPr lang="en-US" sz="2200" b="0" dirty="0" err="1"/>
                <a:t>ವ್ಯಕ್ತಿಯಿಂದ</a:t>
              </a:r>
              <a:r>
                <a:rPr lang="en-US" sz="2200" b="0" dirty="0"/>
                <a:t> </a:t>
              </a:r>
              <a:r>
                <a:rPr lang="en-US" sz="2200" b="0" dirty="0" err="1"/>
                <a:t>ಸೀನು</a:t>
              </a:r>
              <a:r>
                <a:rPr lang="en-US" sz="2200" b="0" dirty="0"/>
                <a:t>/</a:t>
              </a:r>
              <a:r>
                <a:rPr lang="en-US" sz="2200" b="0" dirty="0" err="1"/>
                <a:t>ಕೆಮ್ಮು</a:t>
              </a:r>
              <a:r>
                <a:rPr lang="en-IN" b="0" dirty="0"/>
                <a:t> </a:t>
              </a:r>
              <a:endParaRPr b="0" dirty="0">
                <a:latin typeface="Arial" panose="020B0604020202020204" pitchFamily="34" charset="0"/>
                <a:cs typeface="Arial" panose="020B0604020202020204" pitchFamily="34" charset="0"/>
              </a:endParaRPr>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36532" y="3133863"/>
            <a:ext cx="4317736" cy="3131804"/>
            <a:chOff x="-48616" y="0"/>
            <a:chExt cx="4317734" cy="3131803"/>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48616" y="2228992"/>
              <a:ext cx="4269117" cy="902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200"/>
              </a:pPr>
              <a:r>
                <a:rPr lang="en-US" sz="2600" b="0" dirty="0" err="1"/>
                <a:t>ಸೋಂಕಿತನ</a:t>
              </a:r>
              <a:r>
                <a:rPr lang="en-US" sz="2600" b="0" dirty="0"/>
                <a:t> </a:t>
              </a:r>
              <a:r>
                <a:rPr lang="en-US" sz="2600" b="0" dirty="0" err="1"/>
                <a:t>ದ್ರವಹನಿಗಳು</a:t>
              </a:r>
              <a:r>
                <a:rPr lang="en-US" sz="2600" b="0" dirty="0"/>
                <a:t> </a:t>
              </a:r>
              <a:r>
                <a:rPr lang="en-US" sz="2600" b="0" dirty="0" err="1"/>
                <a:t>ನಿಮ್ಮ</a:t>
              </a:r>
              <a:r>
                <a:rPr lang="en-US" sz="2600" b="0" dirty="0"/>
                <a:t> </a:t>
              </a:r>
              <a:r>
                <a:rPr lang="en-US" sz="2600" b="0" dirty="0" err="1"/>
                <a:t>ಕೈಗಳಿಗೆ</a:t>
              </a:r>
              <a:r>
                <a:rPr lang="en-US" sz="2600" b="0" dirty="0"/>
                <a:t> </a:t>
              </a:r>
              <a:r>
                <a:rPr lang="en-US" sz="2600" b="0" dirty="0" err="1"/>
                <a:t>ಹರಡುವುದು</a:t>
              </a:r>
              <a:r>
                <a:rPr lang="en-IN" sz="2600" b="0" dirty="0"/>
                <a:t> </a:t>
              </a:r>
              <a:endParaRPr sz="2600" b="0" dirty="0">
                <a:latin typeface="Arial" panose="020B0604020202020204" pitchFamily="34" charset="0"/>
                <a:cs typeface="Arial" panose="020B0604020202020204" pitchFamily="34" charset="0"/>
              </a:endParaRPr>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6" y="3495214"/>
            <a:ext cx="4401017" cy="2740121"/>
            <a:chOff x="0" y="0"/>
            <a:chExt cx="4401014" cy="2740118"/>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55650" y="1837308"/>
              <a:ext cx="4345364" cy="9028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200"/>
              </a:pPr>
              <a:r>
                <a:rPr lang="en-US" sz="2600" b="0" dirty="0" err="1"/>
                <a:t>ಮತ್ತು</a:t>
              </a:r>
              <a:r>
                <a:rPr lang="en-US" sz="2600" b="0" dirty="0"/>
                <a:t> </a:t>
              </a:r>
              <a:r>
                <a:rPr lang="en-US" sz="2600" b="0" dirty="0" err="1"/>
                <a:t>ಯಾವುದೇ</a:t>
              </a:r>
              <a:r>
                <a:rPr lang="en-US" sz="2600" b="0" dirty="0"/>
                <a:t> </a:t>
              </a:r>
              <a:r>
                <a:rPr lang="en-US" sz="2600" b="0" dirty="0" err="1"/>
                <a:t>ಮೇಲ್ಮೈ</a:t>
              </a:r>
              <a:r>
                <a:rPr lang="en-US" sz="2600" b="0" dirty="0"/>
                <a:t> </a:t>
              </a:r>
              <a:r>
                <a:rPr lang="en-US" sz="2600" b="0" dirty="0" err="1"/>
                <a:t>ಅಥವಾ</a:t>
              </a:r>
              <a:r>
                <a:rPr lang="en-US" sz="2600" b="0" dirty="0"/>
                <a:t> </a:t>
              </a:r>
              <a:r>
                <a:rPr lang="en-US" sz="2600" b="0" dirty="0" err="1"/>
                <a:t>ವ್ಯಕ್ತಿಯನ್ನು</a:t>
              </a:r>
              <a:r>
                <a:rPr lang="en-US" sz="2600" b="0" dirty="0"/>
                <a:t> </a:t>
              </a:r>
              <a:r>
                <a:rPr lang="en-US" sz="2600" b="0" dirty="0" err="1"/>
                <a:t>ಸ್ಪರ್ಶಿಸಿದಾಗ</a:t>
              </a:r>
              <a:r>
                <a:rPr lang="en-IN" sz="2600" b="0" dirty="0"/>
                <a:t> </a:t>
              </a:r>
              <a:endParaRPr sz="2600" b="0" dirty="0">
                <a:latin typeface="Arial" panose="020B0604020202020204" pitchFamily="34" charset="0"/>
                <a:cs typeface="Arial" panose="020B0604020202020204" pitchFamily="34" charset="0"/>
              </a:endParaRPr>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917514" y="1209042"/>
            <a:ext cx="4269120" cy="5021533"/>
            <a:chOff x="19917514" y="1209042"/>
            <a:chExt cx="4269120"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20257514" y="5501355"/>
              <a:ext cx="3589124" cy="502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en-US" sz="2600" b="0" dirty="0" err="1"/>
                <a:t>ವೈರಸ್</a:t>
              </a:r>
              <a:r>
                <a:rPr lang="en-US" sz="2600" b="0" dirty="0"/>
                <a:t> </a:t>
              </a:r>
              <a:r>
                <a:rPr lang="en-US" sz="2600" b="0" dirty="0" err="1"/>
                <a:t>ಪ್ರಸರಣಗೊಳ್ಳುತ್ತದೆ</a:t>
              </a:r>
              <a:r>
                <a:rPr lang="en-US" sz="2600" b="0" dirty="0"/>
                <a:t>!!</a:t>
              </a:r>
              <a:r>
                <a:rPr lang="en-IN" sz="2600" b="0" dirty="0"/>
                <a:t> </a:t>
              </a:r>
              <a:endParaRPr sz="2600" b="0" dirty="0">
                <a:latin typeface="Arial" panose="020B0604020202020204" pitchFamily="34" charset="0"/>
                <a:cs typeface="Arial" panose="020B0604020202020204" pitchFamily="34" charset="0"/>
              </a:endParaRPr>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20" cy="4343314"/>
            <a:chOff x="0" y="0"/>
            <a:chExt cx="4269118" cy="4343313"/>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241412" y="3683684"/>
              <a:ext cx="3786292" cy="441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en-US" sz="2200" b="0" dirty="0" err="1"/>
                <a:t>ಸೋಂಕಿತ</a:t>
              </a:r>
              <a:r>
                <a:rPr lang="en-US" sz="2200" b="0" dirty="0"/>
                <a:t> </a:t>
              </a:r>
              <a:r>
                <a:rPr lang="en-US" sz="2200" b="0" dirty="0" err="1"/>
                <a:t>ವ್ಯಕ್ತಿಯಿಂದ</a:t>
              </a:r>
              <a:r>
                <a:rPr lang="en-US" sz="2200" b="0" dirty="0"/>
                <a:t> </a:t>
              </a:r>
              <a:r>
                <a:rPr lang="en-US" sz="2200" b="0" dirty="0" err="1"/>
                <a:t>ಸೀನು</a:t>
              </a:r>
              <a:r>
                <a:rPr lang="en-US" sz="2200" b="0" dirty="0"/>
                <a:t>/</a:t>
              </a:r>
              <a:r>
                <a:rPr lang="en-US" sz="2200" b="0" dirty="0" err="1"/>
                <a:t>ಕೆಮ್ಮು</a:t>
              </a:r>
              <a:r>
                <a:rPr lang="en-IN" b="0" dirty="0"/>
                <a:t> </a:t>
              </a:r>
              <a:endParaRPr b="0" dirty="0">
                <a:latin typeface="Arial" panose="020B0604020202020204" pitchFamily="34" charset="0"/>
                <a:cs typeface="Arial" panose="020B0604020202020204" pitchFamily="34" charset="0"/>
              </a:endParaRPr>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521136" y="3652907"/>
              <a:ext cx="3226843" cy="502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rPr lang="en-US" sz="2600" b="0" dirty="0" err="1"/>
                <a:t>ಸೋಂಕಿತನ</a:t>
              </a:r>
              <a:r>
                <a:rPr lang="en-US" sz="2600" b="0" dirty="0"/>
                <a:t> </a:t>
              </a:r>
              <a:r>
                <a:rPr lang="en-US" sz="2600" b="0" dirty="0" err="1"/>
                <a:t>ದ್ರವಹನಿಗಳು</a:t>
              </a:r>
              <a:r>
                <a:rPr lang="en-IN" sz="2600" b="0" dirty="0"/>
                <a:t> </a:t>
              </a:r>
              <a:endParaRPr sz="2600" b="0" dirty="0">
                <a:latin typeface="Arial" panose="020B0604020202020204" pitchFamily="34" charset="0"/>
                <a:cs typeface="Arial" panose="020B0604020202020204" pitchFamily="34" charset="0"/>
              </a:endParaRPr>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43315"/>
            <a:chOff x="0" y="0"/>
            <a:chExt cx="4269118" cy="4343314"/>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212930" y="3563613"/>
              <a:ext cx="3941484" cy="77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200"/>
              </a:pPr>
              <a:r>
                <a:rPr lang="en-US" sz="2200" b="0" dirty="0" err="1"/>
                <a:t>ಸೋಂಕಿತನ</a:t>
              </a:r>
              <a:r>
                <a:rPr lang="en-US" sz="2200" b="0" dirty="0"/>
                <a:t> </a:t>
              </a:r>
              <a:r>
                <a:rPr lang="en-US" sz="2200" b="0" dirty="0" err="1"/>
                <a:t>ದ್ರವಹನಿಗಳು</a:t>
              </a:r>
              <a:r>
                <a:rPr lang="en-US" sz="2200" b="0" dirty="0"/>
                <a:t> </a:t>
              </a:r>
              <a:r>
                <a:rPr lang="en-US" sz="2200" b="0" dirty="0" err="1"/>
                <a:t>ನಿಮ್ಮ</a:t>
              </a:r>
              <a:r>
                <a:rPr lang="en-US" sz="2200" b="0" dirty="0"/>
                <a:t> </a:t>
              </a:r>
              <a:r>
                <a:rPr lang="en-US" sz="2200" b="0" dirty="0" err="1"/>
                <a:t>ಕೈಗಳಿಗೆ</a:t>
              </a:r>
              <a:r>
                <a:rPr lang="en-US" sz="2200" b="0" dirty="0"/>
                <a:t> </a:t>
              </a:r>
              <a:r>
                <a:rPr lang="en-US" sz="2200" b="0" dirty="0" err="1"/>
                <a:t>ಹರಡುವುದು</a:t>
              </a:r>
              <a:r>
                <a:rPr lang="en-IN" b="0" dirty="0"/>
                <a:t> </a:t>
              </a:r>
              <a:endParaRPr b="0" dirty="0">
                <a:latin typeface="Arial" panose="020B0604020202020204" pitchFamily="34" charset="0"/>
                <a:cs typeface="Arial" panose="020B0604020202020204" pitchFamily="34" charset="0"/>
              </a:endParaRPr>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541176" y="3540757"/>
              <a:ext cx="3186769" cy="502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en-US" sz="2600" b="0" dirty="0" err="1"/>
                <a:t>ವೈರಸ್</a:t>
              </a:r>
              <a:r>
                <a:rPr lang="en-US" sz="2600" b="0" dirty="0"/>
                <a:t> </a:t>
              </a:r>
              <a:r>
                <a:rPr lang="en-US" sz="2600" b="0" dirty="0" err="1"/>
                <a:t>ಪ್ರಸರಣವಾಗಿದೆ</a:t>
              </a:r>
              <a:r>
                <a:rPr lang="en-US" sz="2600" b="0" dirty="0"/>
                <a:t>!!</a:t>
              </a:r>
              <a:r>
                <a:rPr lang="en-IN" sz="2600" b="0" dirty="0"/>
                <a:t> </a:t>
              </a:r>
              <a:endParaRPr sz="2600" b="0" dirty="0">
                <a:latin typeface="Arial" panose="020B0604020202020204" pitchFamily="34" charset="0"/>
                <a:cs typeface="Arial" panose="020B0604020202020204" pitchFamily="34" charset="0"/>
              </a:endParaRPr>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5873208" y="5540169"/>
              <a:ext cx="3239669" cy="502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rPr lang="en-US" sz="2600" b="0" dirty="0" err="1"/>
                <a:t>ಸೋಂಕಿತನ</a:t>
              </a:r>
              <a:r>
                <a:rPr lang="en-US" sz="2600" b="0" dirty="0"/>
                <a:t> </a:t>
              </a:r>
              <a:r>
                <a:rPr lang="en-US" sz="2600" b="0" dirty="0" err="1"/>
                <a:t>ದ್ರವಹನಿಗಳು</a:t>
              </a:r>
              <a:r>
                <a:rPr lang="en-IN" sz="2600" b="0" dirty="0"/>
                <a:t> </a:t>
              </a:r>
              <a:endParaRPr sz="26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extLst>
      <p:ext uri="{BB962C8B-B14F-4D97-AF65-F5344CB8AC3E}">
        <p14:creationId xmlns:p14="http://schemas.microsoft.com/office/powerpoint/2010/main" val="585090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302400" y="1322510"/>
              <a:ext cx="7094698"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r>
                <a:rPr lang="en-US" sz="4000" b="0" dirty="0" err="1"/>
                <a:t>ಮುಂಜಾಗರೂಕತೆ</a:t>
              </a:r>
              <a:r>
                <a:rPr lang="en-US" sz="4000" b="0" dirty="0"/>
                <a:t>- </a:t>
              </a:r>
              <a:r>
                <a:rPr lang="en-US" sz="4000" b="0" dirty="0" err="1"/>
                <a:t>ಏನು</a:t>
              </a:r>
              <a:r>
                <a:rPr lang="en-US" sz="4000" b="0" dirty="0"/>
                <a:t> </a:t>
              </a:r>
              <a:r>
                <a:rPr lang="en-US" sz="4000" b="0" dirty="0" err="1"/>
                <a:t>ಮಾಡಬೇಕು</a:t>
              </a:r>
              <a:r>
                <a:rPr lang="en-IN" sz="4000" b="0" dirty="0"/>
                <a:t> </a:t>
              </a:r>
              <a:endParaRPr sz="4000" b="0" dirty="0">
                <a:latin typeface="Arial" panose="020B0604020202020204" pitchFamily="34"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61" name="WHAT ARE WE GOING TO LEARN?"/>
            <p:cNvSpPr txBox="1"/>
            <p:nvPr/>
          </p:nvSpPr>
          <p:spPr>
            <a:xfrm>
              <a:off x="896880" y="59078"/>
              <a:ext cx="5785237" cy="1179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US" sz="7000" b="0" dirty="0" err="1"/>
                <a:t>ಕೈಗಳ</a:t>
              </a:r>
              <a:r>
                <a:rPr lang="en-US" sz="7000" b="0" dirty="0"/>
                <a:t> </a:t>
              </a:r>
              <a:r>
                <a:rPr lang="en-US" sz="7000" b="0" dirty="0" err="1"/>
                <a:t>ನೈರ್ಮಲ್ಯ</a:t>
              </a:r>
              <a:r>
                <a:rPr lang="en-IN" sz="7000" b="0" dirty="0"/>
                <a:t> </a:t>
              </a:r>
              <a:endParaRPr sz="7000" b="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686831" y="8501707"/>
              <a:ext cx="3565079"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lang="en-US" sz="6000" dirty="0" err="1">
                  <a:solidFill>
                    <a:schemeClr val="tx1"/>
                  </a:solidFill>
                </a:rPr>
                <a:t>ಮಾಡಬೇಕು</a:t>
              </a:r>
              <a:r>
                <a:rPr lang="en-IN" sz="6000" dirty="0">
                  <a:solidFill>
                    <a:schemeClr val="tx1"/>
                  </a:solidFill>
                </a:rPr>
                <a:t> </a:t>
              </a:r>
              <a:endParaRPr sz="6000" b="0" dirty="0">
                <a:solidFill>
                  <a:schemeClr val="tx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945238" y="9507797"/>
              <a:ext cx="4547720" cy="133369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en-US" sz="8000" b="0" dirty="0" err="1">
                  <a:solidFill>
                    <a:schemeClr val="tx1"/>
                  </a:solidFill>
                </a:rPr>
                <a:t>ಮಾಡಬೇಡಿ</a:t>
              </a:r>
              <a:r>
                <a:rPr lang="en-IN" sz="8000" b="0" dirty="0">
                  <a:solidFill>
                    <a:schemeClr val="tx1"/>
                  </a:solidFill>
                </a:rPr>
                <a:t> </a:t>
              </a:r>
              <a:endParaRPr sz="8000" b="0" dirty="0">
                <a:solidFill>
                  <a:schemeClr val="tx1"/>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647210"/>
            <a:ext cx="21493000" cy="1733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914400">
              <a:spcBef>
                <a:spcPts val="1200"/>
              </a:spcBef>
              <a:buClr>
                <a:srgbClr val="000000"/>
              </a:buClr>
              <a:buSzPct val="85000"/>
              <a:defRPr sz="2200" cap="all" spc="-83">
                <a:solidFill>
                  <a:srgbClr val="FFFFFF"/>
                </a:solidFill>
              </a:defRPr>
            </a:pPr>
            <a:r>
              <a:rPr lang="en-US" sz="3200" b="0" cap="all" dirty="0" err="1">
                <a:solidFill>
                  <a:schemeClr val="bg1"/>
                </a:solidFill>
              </a:rPr>
              <a:t>ಕೈಯ</a:t>
            </a:r>
            <a:r>
              <a:rPr lang="en-US" sz="3200" b="0" cap="all" dirty="0">
                <a:solidFill>
                  <a:schemeClr val="bg1"/>
                </a:solidFill>
              </a:rPr>
              <a:t> </a:t>
            </a:r>
            <a:r>
              <a:rPr lang="en-US" sz="3200" b="0" cap="all" dirty="0" err="1">
                <a:solidFill>
                  <a:schemeClr val="bg1"/>
                </a:solidFill>
              </a:rPr>
              <a:t>ನೈರ್ಮಲ್ಯವು</a:t>
            </a:r>
            <a:r>
              <a:rPr lang="en-US" sz="3200" b="0" cap="all" dirty="0">
                <a:solidFill>
                  <a:schemeClr val="bg1"/>
                </a:solidFill>
              </a:rPr>
              <a:t> </a:t>
            </a:r>
            <a:r>
              <a:rPr lang="en-US" sz="3200" b="0" cap="all" dirty="0" err="1">
                <a:solidFill>
                  <a:schemeClr val="bg1"/>
                </a:solidFill>
              </a:rPr>
              <a:t>ತಮ್ಮ</a:t>
            </a:r>
            <a:r>
              <a:rPr lang="en-US" sz="3200" b="0" cap="all" dirty="0">
                <a:solidFill>
                  <a:schemeClr val="bg1"/>
                </a:solidFill>
              </a:rPr>
              <a:t> </a:t>
            </a:r>
            <a:r>
              <a:rPr lang="en-US" sz="3200" b="0" cap="all" dirty="0" err="1">
                <a:solidFill>
                  <a:schemeClr val="bg1"/>
                </a:solidFill>
              </a:rPr>
              <a:t>ಕೈಯನ್ನು</a:t>
            </a:r>
            <a:r>
              <a:rPr lang="en-US" sz="3200" b="0" cap="all" dirty="0">
                <a:solidFill>
                  <a:schemeClr val="bg1"/>
                </a:solidFill>
              </a:rPr>
              <a:t> </a:t>
            </a:r>
            <a:r>
              <a:rPr lang="en-US" sz="3200" b="0" cap="all" dirty="0" err="1">
                <a:solidFill>
                  <a:schemeClr val="bg1"/>
                </a:solidFill>
              </a:rPr>
              <a:t>ಸ್ವಚ್ಛಗೊಳಿಸುವ</a:t>
            </a:r>
            <a:r>
              <a:rPr lang="en-US" sz="3200" b="0" cap="all" dirty="0">
                <a:solidFill>
                  <a:schemeClr val="bg1"/>
                </a:solidFill>
              </a:rPr>
              <a:t> </a:t>
            </a:r>
            <a:r>
              <a:rPr lang="en-US" sz="3200" b="0" cap="all" dirty="0" err="1">
                <a:solidFill>
                  <a:schemeClr val="bg1"/>
                </a:solidFill>
              </a:rPr>
              <a:t>ದಾರಿಯಾಗಿರುತ್ತದೆ</a:t>
            </a:r>
            <a:r>
              <a:rPr lang="en-US" sz="3200" b="0" cap="all" dirty="0">
                <a:solidFill>
                  <a:schemeClr val="bg1"/>
                </a:solidFill>
              </a:rPr>
              <a:t>. </a:t>
            </a:r>
            <a:r>
              <a:rPr lang="en-US" sz="3200" b="0" cap="all" dirty="0" err="1">
                <a:solidFill>
                  <a:schemeClr val="bg1"/>
                </a:solidFill>
              </a:rPr>
              <a:t>ಅದು</a:t>
            </a:r>
            <a:r>
              <a:rPr lang="en-US" sz="3200" b="0" cap="all" dirty="0">
                <a:solidFill>
                  <a:schemeClr val="bg1"/>
                </a:solidFill>
              </a:rPr>
              <a:t> </a:t>
            </a:r>
            <a:r>
              <a:rPr lang="en-US" sz="3200" b="0" cap="all" dirty="0" err="1">
                <a:solidFill>
                  <a:schemeClr val="bg1"/>
                </a:solidFill>
              </a:rPr>
              <a:t>ಕೈಯಲ್ಲಿರುವ</a:t>
            </a:r>
            <a:r>
              <a:rPr lang="en-US" sz="3200" b="0" cap="all" dirty="0">
                <a:solidFill>
                  <a:schemeClr val="bg1"/>
                </a:solidFill>
              </a:rPr>
              <a:t> </a:t>
            </a:r>
            <a:r>
              <a:rPr lang="en-US" sz="3200" b="0" cap="all" dirty="0" err="1">
                <a:solidFill>
                  <a:schemeClr val="bg1"/>
                </a:solidFill>
              </a:rPr>
              <a:t>ಸಂಭಾವ್ಯ</a:t>
            </a:r>
            <a:r>
              <a:rPr lang="en-US" sz="3200" b="0" cap="all" dirty="0">
                <a:solidFill>
                  <a:schemeClr val="bg1"/>
                </a:solidFill>
              </a:rPr>
              <a:t> </a:t>
            </a:r>
            <a:r>
              <a:rPr lang="en-US" sz="3200" b="0" cap="all" dirty="0" err="1">
                <a:solidFill>
                  <a:schemeClr val="bg1"/>
                </a:solidFill>
              </a:rPr>
              <a:t>ರೋಗಾಣುಗಳನ್ನು</a:t>
            </a:r>
            <a:r>
              <a:rPr lang="en-US" sz="3200" b="0" cap="all" dirty="0">
                <a:solidFill>
                  <a:schemeClr val="bg1"/>
                </a:solidFill>
              </a:rPr>
              <a:t> </a:t>
            </a:r>
            <a:r>
              <a:rPr lang="en-US" sz="3200" b="0" cap="all" dirty="0" err="1">
                <a:solidFill>
                  <a:schemeClr val="bg1"/>
                </a:solidFill>
              </a:rPr>
              <a:t>ಬಹಳಷ್ಟು</a:t>
            </a:r>
            <a:r>
              <a:rPr lang="en-US" sz="3200" b="0" cap="all" dirty="0">
                <a:solidFill>
                  <a:schemeClr val="bg1"/>
                </a:solidFill>
              </a:rPr>
              <a:t> </a:t>
            </a:r>
            <a:r>
              <a:rPr lang="en-US" sz="3200" b="0" cap="all" dirty="0" err="1">
                <a:solidFill>
                  <a:schemeClr val="bg1"/>
                </a:solidFill>
              </a:rPr>
              <a:t>ಕಡಿಮೆಗೊಳಿಸುತ್ತದೆ</a:t>
            </a:r>
            <a:r>
              <a:rPr lang="en-US" sz="3200" b="0" cap="all" dirty="0">
                <a:solidFill>
                  <a:schemeClr val="bg1"/>
                </a:solidFill>
              </a:rPr>
              <a:t>. </a:t>
            </a:r>
            <a:r>
              <a:rPr lang="en-US" sz="3200" b="0" cap="all" dirty="0" err="1">
                <a:solidFill>
                  <a:schemeClr val="bg1"/>
                </a:solidFill>
              </a:rPr>
              <a:t>ಕೈಯ</a:t>
            </a:r>
            <a:r>
              <a:rPr lang="en-US" sz="3200" b="0" cap="all" dirty="0">
                <a:solidFill>
                  <a:schemeClr val="bg1"/>
                </a:solidFill>
              </a:rPr>
              <a:t> </a:t>
            </a:r>
            <a:r>
              <a:rPr lang="en-US" sz="3200" b="0" cap="all" dirty="0" err="1">
                <a:solidFill>
                  <a:schemeClr val="bg1"/>
                </a:solidFill>
              </a:rPr>
              <a:t>ನೈರ್ಮಲ್ಯದ</a:t>
            </a:r>
            <a:r>
              <a:rPr lang="en-US" sz="3200" b="0" cap="all" dirty="0">
                <a:solidFill>
                  <a:schemeClr val="bg1"/>
                </a:solidFill>
              </a:rPr>
              <a:t> </a:t>
            </a:r>
            <a:r>
              <a:rPr lang="en-US" sz="3200" b="0" cap="all" dirty="0" err="1">
                <a:solidFill>
                  <a:schemeClr val="bg1"/>
                </a:solidFill>
              </a:rPr>
              <a:t>ವಿಧಾನದಲ್ಲಿ</a:t>
            </a:r>
            <a:r>
              <a:rPr lang="en-US" sz="3200" b="0" cap="all" dirty="0">
                <a:solidFill>
                  <a:schemeClr val="bg1"/>
                </a:solidFill>
              </a:rPr>
              <a:t> </a:t>
            </a:r>
            <a:r>
              <a:rPr lang="en-US" sz="3200" b="0" cap="all" dirty="0" err="1">
                <a:solidFill>
                  <a:schemeClr val="bg1"/>
                </a:solidFill>
              </a:rPr>
              <a:t>ಕನಿಷ್ಠ</a:t>
            </a:r>
            <a:r>
              <a:rPr lang="en-US" sz="3200" b="0" cap="all" dirty="0">
                <a:solidFill>
                  <a:schemeClr val="bg1"/>
                </a:solidFill>
              </a:rPr>
              <a:t> 40 </a:t>
            </a:r>
            <a:r>
              <a:rPr lang="en-US" sz="3200" b="0" cap="all" dirty="0" err="1">
                <a:solidFill>
                  <a:schemeClr val="bg1"/>
                </a:solidFill>
              </a:rPr>
              <a:t>ಸೆಕೆಂಡುಗಳ</a:t>
            </a:r>
            <a:r>
              <a:rPr lang="en-US" sz="3200" b="0" cap="all" dirty="0">
                <a:solidFill>
                  <a:schemeClr val="bg1"/>
                </a:solidFill>
              </a:rPr>
              <a:t> </a:t>
            </a:r>
            <a:r>
              <a:rPr lang="en-US" sz="3200" b="0" cap="all" dirty="0" err="1">
                <a:solidFill>
                  <a:schemeClr val="bg1"/>
                </a:solidFill>
              </a:rPr>
              <a:t>ಕಾಲ</a:t>
            </a:r>
            <a:r>
              <a:rPr lang="en-US" sz="3200" b="0" cap="all" dirty="0">
                <a:solidFill>
                  <a:schemeClr val="bg1"/>
                </a:solidFill>
              </a:rPr>
              <a:t> </a:t>
            </a:r>
            <a:r>
              <a:rPr lang="en-US" sz="3200" b="0" cap="all" dirty="0" err="1">
                <a:solidFill>
                  <a:schemeClr val="bg1"/>
                </a:solidFill>
              </a:rPr>
              <a:t>ನೀರು</a:t>
            </a:r>
            <a:r>
              <a:rPr lang="en-US" sz="3200" b="0" cap="all" dirty="0">
                <a:solidFill>
                  <a:schemeClr val="bg1"/>
                </a:solidFill>
              </a:rPr>
              <a:t> </a:t>
            </a:r>
            <a:r>
              <a:rPr lang="en-US" sz="3200" b="0" cap="all" dirty="0" err="1">
                <a:solidFill>
                  <a:schemeClr val="bg1"/>
                </a:solidFill>
              </a:rPr>
              <a:t>ಮತ್ತು</a:t>
            </a:r>
            <a:r>
              <a:rPr lang="en-US" sz="3200" b="0" cap="all" dirty="0">
                <a:solidFill>
                  <a:schemeClr val="bg1"/>
                </a:solidFill>
              </a:rPr>
              <a:t> </a:t>
            </a:r>
            <a:r>
              <a:rPr lang="en-US" sz="3200" b="0" cap="all" dirty="0" err="1">
                <a:solidFill>
                  <a:schemeClr val="bg1"/>
                </a:solidFill>
              </a:rPr>
              <a:t>ಸಾಬೂನಿನಿಂದ</a:t>
            </a:r>
            <a:r>
              <a:rPr lang="en-US" sz="3200" b="0" cap="all" dirty="0">
                <a:solidFill>
                  <a:schemeClr val="bg1"/>
                </a:solidFill>
              </a:rPr>
              <a:t> </a:t>
            </a:r>
            <a:r>
              <a:rPr lang="en-US" sz="3200" b="0" cap="all" dirty="0" err="1">
                <a:solidFill>
                  <a:schemeClr val="bg1"/>
                </a:solidFill>
              </a:rPr>
              <a:t>ಕೈತೊಳೆಯುವುದು</a:t>
            </a:r>
            <a:r>
              <a:rPr lang="en-US" sz="3200" b="0" cap="all" dirty="0">
                <a:solidFill>
                  <a:schemeClr val="bg1"/>
                </a:solidFill>
              </a:rPr>
              <a:t> </a:t>
            </a:r>
            <a:r>
              <a:rPr lang="en-US" sz="3200" b="0" cap="all" dirty="0" err="1">
                <a:solidFill>
                  <a:schemeClr val="bg1"/>
                </a:solidFill>
              </a:rPr>
              <a:t>ಮತ್ತು</a:t>
            </a:r>
            <a:r>
              <a:rPr lang="en-US" sz="3200" b="0" cap="all" dirty="0">
                <a:solidFill>
                  <a:schemeClr val="bg1"/>
                </a:solidFill>
              </a:rPr>
              <a:t> 70% </a:t>
            </a:r>
            <a:r>
              <a:rPr lang="en-US" sz="3200" b="0" cap="all" dirty="0" err="1">
                <a:solidFill>
                  <a:schemeClr val="bg1"/>
                </a:solidFill>
              </a:rPr>
              <a:t>ರಷ್ಟು</a:t>
            </a:r>
            <a:r>
              <a:rPr lang="en-US" sz="3200" b="0" cap="all" dirty="0">
                <a:solidFill>
                  <a:schemeClr val="bg1"/>
                </a:solidFill>
              </a:rPr>
              <a:t> </a:t>
            </a:r>
            <a:r>
              <a:rPr lang="en-US" sz="3200" b="0" cap="all" dirty="0" err="1">
                <a:solidFill>
                  <a:schemeClr val="bg1"/>
                </a:solidFill>
              </a:rPr>
              <a:t>ಆಲ್ಕೋಹಾಲ್</a:t>
            </a:r>
            <a:r>
              <a:rPr lang="en-US" sz="3200" b="0" cap="all" dirty="0">
                <a:solidFill>
                  <a:schemeClr val="bg1"/>
                </a:solidFill>
              </a:rPr>
              <a:t> </a:t>
            </a:r>
            <a:r>
              <a:rPr lang="en-US" sz="3200" b="0" cap="all" dirty="0" err="1">
                <a:solidFill>
                  <a:schemeClr val="bg1"/>
                </a:solidFill>
              </a:rPr>
              <a:t>ಇರುವ</a:t>
            </a:r>
            <a:r>
              <a:rPr lang="en-US" sz="3200" b="0" cap="all" dirty="0">
                <a:solidFill>
                  <a:schemeClr val="bg1"/>
                </a:solidFill>
              </a:rPr>
              <a:t> </a:t>
            </a:r>
            <a:r>
              <a:rPr lang="en-US" sz="3200" b="0" cap="all" dirty="0" err="1">
                <a:solidFill>
                  <a:schemeClr val="bg1"/>
                </a:solidFill>
              </a:rPr>
              <a:t>ಕೈಯನ್ನು</a:t>
            </a:r>
            <a:r>
              <a:rPr lang="en-US" sz="3200" b="0" cap="all" dirty="0">
                <a:solidFill>
                  <a:schemeClr val="bg1"/>
                </a:solidFill>
              </a:rPr>
              <a:t> </a:t>
            </a:r>
            <a:r>
              <a:rPr lang="en-US" sz="3200" b="0" cap="all" dirty="0" err="1">
                <a:solidFill>
                  <a:schemeClr val="bg1"/>
                </a:solidFill>
              </a:rPr>
              <a:t>ಸ್ವಚ್ಛಗೊಳಿಸುವ</a:t>
            </a:r>
            <a:r>
              <a:rPr lang="en-US" sz="3200" b="0" cap="all" dirty="0">
                <a:solidFill>
                  <a:schemeClr val="bg1"/>
                </a:solidFill>
              </a:rPr>
              <a:t> </a:t>
            </a:r>
            <a:r>
              <a:rPr lang="en-US" sz="3200" b="0" cap="all" dirty="0" err="1">
                <a:solidFill>
                  <a:schemeClr val="bg1"/>
                </a:solidFill>
              </a:rPr>
              <a:t>ಸ್ಯಾನಿಟೈಸರ್</a:t>
            </a:r>
            <a:r>
              <a:rPr lang="en-US" sz="3200" b="0" cap="all" dirty="0">
                <a:solidFill>
                  <a:schemeClr val="bg1"/>
                </a:solidFill>
              </a:rPr>
              <a:t> </a:t>
            </a:r>
            <a:r>
              <a:rPr lang="en-US" sz="3200" b="0" cap="all" dirty="0" err="1">
                <a:solidFill>
                  <a:schemeClr val="bg1"/>
                </a:solidFill>
              </a:rPr>
              <a:t>ಬಳಸುವುದು</a:t>
            </a:r>
            <a:r>
              <a:rPr lang="en-US" sz="3200" b="0" cap="all" dirty="0">
                <a:solidFill>
                  <a:schemeClr val="bg1"/>
                </a:solidFill>
              </a:rPr>
              <a:t> </a:t>
            </a:r>
            <a:r>
              <a:rPr lang="en-US" sz="3200" b="0" cap="all" dirty="0" err="1">
                <a:solidFill>
                  <a:schemeClr val="bg1"/>
                </a:solidFill>
              </a:rPr>
              <a:t>ಸೇರಿದೆ</a:t>
            </a:r>
            <a:r>
              <a:rPr lang="en-US" sz="3200" b="0" cap="all" dirty="0">
                <a:solidFill>
                  <a:schemeClr val="bg1"/>
                </a:solidFill>
              </a:rPr>
              <a:t>.</a:t>
            </a:r>
            <a:r>
              <a:rPr lang="en-IN" sz="3200" b="0" cap="all" dirty="0">
                <a:solidFill>
                  <a:schemeClr val="bg1"/>
                </a:solidFill>
              </a:rPr>
              <a:t> </a:t>
            </a:r>
            <a:endParaRPr lang="en-US" sz="3200" b="0" spc="-83" dirty="0">
              <a:solidFill>
                <a:schemeClr val="bg1"/>
              </a:solidFill>
              <a:latin typeface="Arial" panose="020B0604020202020204" pitchFamily="34" charset="0"/>
              <a:cs typeface="Arial" panose="020B0604020202020204" pitchFamily="34" charset="0"/>
            </a:endParaRPr>
          </a:p>
        </p:txBody>
      </p:sp>
      <p:sp>
        <p:nvSpPr>
          <p:cNvPr id="364" name="Wash your hands often with soap and water for 40 seconds especially…"/>
          <p:cNvSpPr txBox="1"/>
          <p:nvPr/>
        </p:nvSpPr>
        <p:spPr>
          <a:xfrm>
            <a:off x="6832398" y="4960606"/>
            <a:ext cx="10011196" cy="2687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57200" indent="-457200" algn="l">
              <a:buFont typeface="Arial" panose="020B0604020202020204" pitchFamily="34" charset="0"/>
              <a:buChar char="•"/>
            </a:pPr>
            <a:r>
              <a:rPr lang="kn-IN" sz="2800" b="0" dirty="0"/>
              <a:t>ಮುಖ್ಯವಾಗಿ ಸಾರ್ವಜನಿಕ ಸ್ಥಳಕ್ಕೆ ಹೋದ ಮೇಲೆ ಅಥವಾ ನಿಮ್ಮ ಮೂಗಿಗೆ ಕೈ ಹಾಕಿದಾಗ, </a:t>
            </a:r>
            <a:r>
              <a:rPr lang="kn-IN" sz="2800" b="0" dirty="0" err="1"/>
              <a:t>ಕೆಮ್ಮಿದಾಗ</a:t>
            </a:r>
            <a:r>
              <a:rPr lang="kn-IN" sz="2800" b="0" dirty="0"/>
              <a:t> ಅಥವಾ </a:t>
            </a:r>
            <a:r>
              <a:rPr lang="kn-IN" sz="2800" b="0" dirty="0" err="1"/>
              <a:t>ಸೀನಿದಾಗ</a:t>
            </a:r>
            <a:r>
              <a:rPr lang="kn-IN" sz="2800" b="0" dirty="0"/>
              <a:t> ಸಾಬೂನು ಮತ್ತು ನೀರಿನಿಂದ ನಿಮ್ಮ ಕೈಯನ್ನು ಆಗಾಗ್ಗೆ 40 </a:t>
            </a:r>
            <a:r>
              <a:rPr lang="kn-IN" sz="2800" b="0" dirty="0" err="1"/>
              <a:t>ನಿಮಿಷಗಳ</a:t>
            </a:r>
            <a:r>
              <a:rPr lang="kn-IN" sz="2800" b="0" dirty="0"/>
              <a:t> ಕಾಲ </a:t>
            </a:r>
            <a:r>
              <a:rPr lang="kn-IN" sz="2800" b="0" dirty="0" err="1"/>
              <a:t>ತೊಳೆಯಿರಿ</a:t>
            </a:r>
            <a:r>
              <a:rPr lang="kn-IN" sz="2800" b="0" dirty="0"/>
              <a:t>. </a:t>
            </a:r>
          </a:p>
          <a:p>
            <a:pPr marL="457200" indent="-457200" algn="l">
              <a:buFont typeface="Arial" panose="020B0604020202020204" pitchFamily="34" charset="0"/>
              <a:buChar char="•"/>
            </a:pPr>
            <a:r>
              <a:rPr lang="kn-IN" sz="2800" b="0" dirty="0"/>
              <a:t>ಸಾಬೂನು ಮತ್ತು ನೀರು </a:t>
            </a:r>
            <a:r>
              <a:rPr lang="kn-IN" sz="2800" b="0" dirty="0" err="1"/>
              <a:t>ಲಭ್ಯವಿಲ್ಲದೆ</a:t>
            </a:r>
            <a:r>
              <a:rPr lang="kn-IN" sz="2800" b="0" dirty="0"/>
              <a:t> ಇದ್ದಾಗ ನಿಮ್ಮ ಕೈಗಳ ಎಲ್ಲಾ </a:t>
            </a:r>
            <a:r>
              <a:rPr lang="kn-IN" sz="2800" b="0" dirty="0" err="1"/>
              <a:t>ಮೇಲ್ಭಾಗಗಳಿಗೂ</a:t>
            </a:r>
            <a:r>
              <a:rPr lang="kn-IN" sz="2800" b="0" dirty="0"/>
              <a:t> </a:t>
            </a:r>
            <a:r>
              <a:rPr lang="kn-IN" sz="2800" b="0" dirty="0" err="1"/>
              <a:t>ತಗಲುವಂತೆ</a:t>
            </a:r>
            <a:r>
              <a:rPr lang="kn-IN" sz="2800" b="0" dirty="0"/>
              <a:t> ಹ್ಯಾಂಡ್ </a:t>
            </a:r>
            <a:r>
              <a:rPr lang="kn-IN" sz="2800" b="0" dirty="0" err="1"/>
              <a:t>ಸ್ಯಾನಿಟೈಸರ್</a:t>
            </a:r>
            <a:r>
              <a:rPr lang="kn-IN" sz="2800" b="0" dirty="0"/>
              <a:t> (ಕನಿಷ್ಠ 70% </a:t>
            </a:r>
            <a:r>
              <a:rPr lang="kn-IN" sz="2800" b="0" dirty="0" err="1"/>
              <a:t>ಆಲ್ಕೋಹಾಲ್</a:t>
            </a:r>
            <a:r>
              <a:rPr lang="kn-IN" sz="2800" b="0" dirty="0"/>
              <a:t> ಇರುವ) ಅನ್ನು </a:t>
            </a:r>
            <a:r>
              <a:rPr lang="kn-IN" sz="2800" b="0" dirty="0" err="1"/>
              <a:t>ಒಣಗುವವರೆಗೂ</a:t>
            </a:r>
            <a:r>
              <a:rPr lang="kn-IN" sz="2800" b="0" dirty="0"/>
              <a:t> ಎರಡೂ </a:t>
            </a:r>
            <a:r>
              <a:rPr lang="kn-IN" sz="2800" b="0" dirty="0" err="1"/>
              <a:t>ಕೈಗಳಿಗೆ</a:t>
            </a:r>
            <a:r>
              <a:rPr lang="kn-IN" sz="2800" b="0" dirty="0"/>
              <a:t> </a:t>
            </a:r>
            <a:r>
              <a:rPr lang="kn-IN" sz="2800" b="0" dirty="0" err="1"/>
              <a:t>ಉಜ್ಜಿ</a:t>
            </a:r>
            <a:r>
              <a:rPr lang="kn-IN" sz="2800" b="0" dirty="0"/>
              <a:t>. </a:t>
            </a:r>
            <a:endParaRPr lang="kn-IN" sz="2800" b="0" dirty="0">
              <a:solidFill>
                <a:sysClr val="windowText" lastClr="000000"/>
              </a:solidFill>
              <a:latin typeface="Arial" panose="020B0604020202020204" pitchFamily="34" charset="0"/>
              <a:cs typeface="Arial" panose="020B0604020202020204" pitchFamily="34" charset="0"/>
            </a:endParaRPr>
          </a:p>
        </p:txBody>
      </p:sp>
      <p:pic>
        <p:nvPicPr>
          <p:cNvPr id="36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sp>
        <p:nvSpPr>
          <p:cNvPr id="369" name="touch your eyes, nose, and mouth with unwashed hands.…"/>
          <p:cNvSpPr txBox="1"/>
          <p:nvPr/>
        </p:nvSpPr>
        <p:spPr>
          <a:xfrm>
            <a:off x="6832398" y="8647732"/>
            <a:ext cx="9446765" cy="287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57200" indent="-457200" algn="l">
              <a:buFont typeface="Arial" panose="020B0604020202020204" pitchFamily="34" charset="0"/>
              <a:buChar char="•"/>
            </a:pPr>
            <a:r>
              <a:rPr lang="en-US" b="0" dirty="0" err="1"/>
              <a:t>ನಿಮ್ಮ</a:t>
            </a:r>
            <a:r>
              <a:rPr lang="en-US" b="0" dirty="0"/>
              <a:t> </a:t>
            </a:r>
            <a:r>
              <a:rPr lang="en-US" b="0" dirty="0" err="1"/>
              <a:t>ಕಣ್ಣುಗಳು</a:t>
            </a:r>
            <a:r>
              <a:rPr lang="en-US" b="0" dirty="0"/>
              <a:t>, </a:t>
            </a:r>
            <a:r>
              <a:rPr lang="en-US" b="0" dirty="0" err="1"/>
              <a:t>ಮೂಗು</a:t>
            </a:r>
            <a:r>
              <a:rPr lang="en-US" b="0" dirty="0"/>
              <a:t> </a:t>
            </a:r>
            <a:r>
              <a:rPr lang="en-US" b="0" dirty="0" err="1"/>
              <a:t>ಮತ್ತು</a:t>
            </a:r>
            <a:r>
              <a:rPr lang="en-US" b="0" dirty="0"/>
              <a:t> </a:t>
            </a:r>
            <a:r>
              <a:rPr lang="en-US" b="0" dirty="0" err="1"/>
              <a:t>ಬಾಯಿಯನ್ನು</a:t>
            </a:r>
            <a:r>
              <a:rPr lang="en-US" b="0" dirty="0"/>
              <a:t> </a:t>
            </a:r>
            <a:r>
              <a:rPr lang="en-US" b="0" dirty="0" err="1"/>
              <a:t>ತೊಳೆಯದ</a:t>
            </a:r>
            <a:r>
              <a:rPr lang="en-US" b="0" dirty="0"/>
              <a:t> </a:t>
            </a:r>
            <a:r>
              <a:rPr lang="en-US" b="0" dirty="0" err="1"/>
              <a:t>ಕೈಗಳಿಂದ</a:t>
            </a:r>
            <a:r>
              <a:rPr lang="en-US" b="0" dirty="0"/>
              <a:t> </a:t>
            </a:r>
            <a:r>
              <a:rPr lang="en-US" b="0" dirty="0" err="1"/>
              <a:t>ಸ್ಪರ್ಶಿಸಬೇಡಿ</a:t>
            </a:r>
            <a:r>
              <a:rPr lang="en-US" b="0" dirty="0"/>
              <a:t>.</a:t>
            </a:r>
            <a:endParaRPr lang="en-IN" b="0" dirty="0"/>
          </a:p>
          <a:p>
            <a:pPr marL="457200" indent="-457200" algn="l">
              <a:buFont typeface="Arial" panose="020B0604020202020204" pitchFamily="34" charset="0"/>
              <a:buChar char="•"/>
            </a:pPr>
            <a:r>
              <a:rPr lang="en-US" b="0" dirty="0" err="1"/>
              <a:t>ಬಾಗಿಲಿನ</a:t>
            </a:r>
            <a:r>
              <a:rPr lang="en-US" b="0" dirty="0"/>
              <a:t> </a:t>
            </a:r>
            <a:r>
              <a:rPr lang="en-US" b="0" dirty="0" err="1"/>
              <a:t>ಹಿಡಿಗಳು</a:t>
            </a:r>
            <a:r>
              <a:rPr lang="en-US" b="0" dirty="0"/>
              <a:t> </a:t>
            </a:r>
            <a:r>
              <a:rPr lang="en-US" b="0" dirty="0" err="1"/>
              <a:t>ಮತ್ತು</a:t>
            </a:r>
            <a:r>
              <a:rPr lang="en-US" b="0" dirty="0"/>
              <a:t> </a:t>
            </a:r>
            <a:r>
              <a:rPr lang="en-US" b="0" dirty="0" err="1"/>
              <a:t>ಬಾಗಿಲಿನ</a:t>
            </a:r>
            <a:r>
              <a:rPr lang="en-US" b="0" dirty="0"/>
              <a:t> </a:t>
            </a:r>
            <a:r>
              <a:rPr lang="en-US" b="0" dirty="0" err="1"/>
              <a:t>ಬೆಲ್‌ಗಳು</a:t>
            </a:r>
            <a:r>
              <a:rPr lang="en-US" b="0" dirty="0"/>
              <a:t>, </a:t>
            </a:r>
            <a:r>
              <a:rPr lang="en-US" b="0" dirty="0" err="1"/>
              <a:t>ಎಲವೇಟರ್</a:t>
            </a:r>
            <a:r>
              <a:rPr lang="en-US" b="0" dirty="0"/>
              <a:t> </a:t>
            </a:r>
            <a:r>
              <a:rPr lang="en-US" b="0" dirty="0" err="1"/>
              <a:t>ಬಟನ್‌ಗಳು</a:t>
            </a:r>
            <a:r>
              <a:rPr lang="en-US" b="0" dirty="0"/>
              <a:t>, </a:t>
            </a:r>
            <a:r>
              <a:rPr lang="en-US" b="0" dirty="0" err="1"/>
              <a:t>ಹ್ಯಾಂಡ್‌ರೈಲ್‌ಗಳು</a:t>
            </a:r>
            <a:r>
              <a:rPr lang="en-US" b="0" dirty="0"/>
              <a:t>, </a:t>
            </a:r>
            <a:r>
              <a:rPr lang="en-US" b="0" dirty="0" err="1"/>
              <a:t>ಸಪೋರ್ಟ್</a:t>
            </a:r>
            <a:r>
              <a:rPr lang="en-US" b="0" dirty="0"/>
              <a:t> </a:t>
            </a:r>
            <a:r>
              <a:rPr lang="en-US" b="0" dirty="0" err="1"/>
              <a:t>ಹ್ಯಾಂಡಲ್‌ಗಳು</a:t>
            </a:r>
            <a:r>
              <a:rPr lang="en-US" b="0" dirty="0"/>
              <a:t>, </a:t>
            </a:r>
            <a:r>
              <a:rPr lang="en-US" b="0" dirty="0" err="1"/>
              <a:t>ಕುರ್ಚಿಯ</a:t>
            </a:r>
            <a:r>
              <a:rPr lang="en-US" b="0" dirty="0"/>
              <a:t> </a:t>
            </a:r>
            <a:r>
              <a:rPr lang="en-US" b="0" dirty="0" err="1"/>
              <a:t>ಹಿಂಬದಿಗಳು</a:t>
            </a:r>
            <a:r>
              <a:rPr lang="en-US" b="0" dirty="0"/>
              <a:t>, </a:t>
            </a:r>
            <a:r>
              <a:rPr lang="en-US" b="0" dirty="0" err="1"/>
              <a:t>ಎಟಿಎಂ</a:t>
            </a:r>
            <a:r>
              <a:rPr lang="en-US" b="0" dirty="0"/>
              <a:t> </a:t>
            </a:r>
            <a:r>
              <a:rPr lang="en-US" b="0" dirty="0" err="1"/>
              <a:t>ಮೇಲ್ಮೈಗಳು</a:t>
            </a:r>
            <a:r>
              <a:rPr lang="en-US" b="0" dirty="0"/>
              <a:t>, </a:t>
            </a:r>
            <a:r>
              <a:rPr lang="en-US" b="0" dirty="0" err="1"/>
              <a:t>ಮೊಬೈಲ್‌ಗಳು</a:t>
            </a:r>
            <a:r>
              <a:rPr lang="en-US" b="0" dirty="0"/>
              <a:t>, </a:t>
            </a:r>
            <a:r>
              <a:rPr lang="en-US" b="0" dirty="0" err="1"/>
              <a:t>ಜೀಪ್</a:t>
            </a:r>
            <a:r>
              <a:rPr lang="en-US" b="0" dirty="0"/>
              <a:t>‌ </a:t>
            </a:r>
            <a:r>
              <a:rPr lang="en-US" b="0" dirty="0" err="1"/>
              <a:t>ಹ್ಯಾಂಡಲ್‌ಗಳು</a:t>
            </a:r>
            <a:r>
              <a:rPr lang="en-US" b="0" dirty="0"/>
              <a:t> </a:t>
            </a:r>
            <a:r>
              <a:rPr lang="en-US" b="0" dirty="0" err="1"/>
              <a:t>ಇತ್ಯಾದಿಗಳನ್ನು</a:t>
            </a:r>
            <a:r>
              <a:rPr lang="en-US" b="0" dirty="0"/>
              <a:t> </a:t>
            </a:r>
            <a:r>
              <a:rPr lang="en-US" b="0" dirty="0" err="1"/>
              <a:t>ಸ್ಪರ್ಶಿಸಬೇಡಿ</a:t>
            </a:r>
            <a:r>
              <a:rPr lang="en-US" b="0" dirty="0"/>
              <a:t>.</a:t>
            </a:r>
            <a:r>
              <a:rPr lang="en-IN" sz="2800" b="0" dirty="0"/>
              <a:t> </a:t>
            </a:r>
            <a:endParaRPr sz="2800" b="0" dirty="0">
              <a:solidFill>
                <a:sysClr val="windowText" lastClr="000000"/>
              </a:solidFill>
              <a:latin typeface="Arial" panose="020B0604020202020204" pitchFamily="34" charset="0"/>
              <a:cs typeface="Arial" panose="020B0604020202020204" pitchFamily="34" charset="0"/>
            </a:endParaRPr>
          </a:p>
        </p:txBody>
      </p:sp>
      <p:pic>
        <p:nvPicPr>
          <p:cNvPr id="37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Tree>
    <p:extLst>
      <p:ext uri="{BB962C8B-B14F-4D97-AF65-F5344CB8AC3E}">
        <p14:creationId xmlns:p14="http://schemas.microsoft.com/office/powerpoint/2010/main" val="1199980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linds(horizontal)">
                                      <p:cBhvr>
                                        <p:cTn id="7" dur="500"/>
                                        <p:tgtEl>
                                          <p:spTgt spid="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4">
                                            <p:txEl>
                                              <p:pRg st="0" end="0"/>
                                            </p:txEl>
                                          </p:spTgt>
                                        </p:tgtEl>
                                        <p:attrNameLst>
                                          <p:attrName>style.visibility</p:attrName>
                                        </p:attrNameLst>
                                      </p:cBhvr>
                                      <p:to>
                                        <p:strVal val="visible"/>
                                      </p:to>
                                    </p:set>
                                    <p:animEffect transition="in" filter="fade">
                                      <p:cBhvr>
                                        <p:cTn id="20" dur="500"/>
                                        <p:tgtEl>
                                          <p:spTgt spid="36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4">
                                            <p:txEl>
                                              <p:pRg st="1" end="1"/>
                                            </p:txEl>
                                          </p:spTgt>
                                        </p:tgtEl>
                                        <p:attrNameLst>
                                          <p:attrName>style.visibility</p:attrName>
                                        </p:attrNameLst>
                                      </p:cBhvr>
                                      <p:to>
                                        <p:strVal val="visible"/>
                                      </p:to>
                                    </p:set>
                                    <p:animEffect transition="in" filter="fade">
                                      <p:cBhvr>
                                        <p:cTn id="25" dur="500"/>
                                        <p:tgtEl>
                                          <p:spTgt spid="36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9">
                                            <p:txEl>
                                              <p:pRg st="0" end="0"/>
                                            </p:txEl>
                                          </p:spTgt>
                                        </p:tgtEl>
                                        <p:attrNameLst>
                                          <p:attrName>style.visibility</p:attrName>
                                        </p:attrNameLst>
                                      </p:cBhvr>
                                      <p:to>
                                        <p:strVal val="visible"/>
                                      </p:to>
                                    </p:set>
                                    <p:animEffect transition="in" filter="fade">
                                      <p:cBhvr>
                                        <p:cTn id="38" dur="500"/>
                                        <p:tgtEl>
                                          <p:spTgt spid="36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9">
                                            <p:txEl>
                                              <p:pRg st="1" end="1"/>
                                            </p:txEl>
                                          </p:spTgt>
                                        </p:tgtEl>
                                        <p:attrNameLst>
                                          <p:attrName>style.visibility</p:attrName>
                                        </p:attrNameLst>
                                      </p:cBhvr>
                                      <p:to>
                                        <p:strVal val="visible"/>
                                      </p:to>
                                    </p:set>
                                    <p:animEffect transition="in" filter="fade">
                                      <p:cBhvr>
                                        <p:cTn id="43" dur="500"/>
                                        <p:tgtEl>
                                          <p:spTgt spid="369">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70"/>
                                        </p:tgtEl>
                                        <p:attrNameLst>
                                          <p:attrName>style.visibility</p:attrName>
                                        </p:attrNameLst>
                                      </p:cBhvr>
                                      <p:to>
                                        <p:strVal val="visible"/>
                                      </p:to>
                                    </p:set>
                                    <p:animEffect transition="in" filter="fade">
                                      <p:cBhvr>
                                        <p:cTn id="46"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4" grpId="0" uiExpand="1" build="p" bldLvl="2"/>
      <p:bldP spid="369"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665002" y="136022"/>
              <a:ext cx="12227704"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US" sz="6000" b="0" dirty="0" err="1"/>
                <a:t>ಮುಂಜಾಗರೂಕತೆ</a:t>
              </a:r>
              <a:r>
                <a:rPr lang="en-US" sz="6000" b="0" dirty="0"/>
                <a:t>: </a:t>
              </a:r>
              <a:r>
                <a:rPr lang="en-US" sz="6000" b="0" dirty="0" err="1"/>
                <a:t>ಶ್ವಾಸಕೋಶದ</a:t>
              </a:r>
              <a:r>
                <a:rPr lang="en-US" sz="6000" b="0" dirty="0"/>
                <a:t> </a:t>
              </a:r>
              <a:r>
                <a:rPr lang="en-US" sz="6000" b="0" dirty="0" err="1"/>
                <a:t>ನೈರ್ಮಲ್ಯ</a:t>
              </a:r>
              <a:r>
                <a:rPr lang="en-IN" sz="6000" b="0" dirty="0"/>
                <a:t> </a:t>
              </a:r>
              <a:endParaRPr sz="6000"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4000" b="0" dirty="0" err="1">
                <a:solidFill>
                  <a:schemeClr val="tx1"/>
                </a:solidFill>
              </a:rPr>
              <a:t>ಶ್ವಾಸಕೋಶದ</a:t>
            </a:r>
            <a:r>
              <a:rPr lang="en-US" sz="4000" b="0" dirty="0">
                <a:solidFill>
                  <a:schemeClr val="tx1"/>
                </a:solidFill>
              </a:rPr>
              <a:t> </a:t>
            </a:r>
            <a:r>
              <a:rPr lang="en-US" sz="4000" b="0" dirty="0" err="1">
                <a:solidFill>
                  <a:schemeClr val="tx1"/>
                </a:solidFill>
              </a:rPr>
              <a:t>ವರ್ತನೆಗಳಾದ</a:t>
            </a:r>
            <a:r>
              <a:rPr lang="en-US" sz="4000" b="0" dirty="0">
                <a:solidFill>
                  <a:schemeClr val="tx1"/>
                </a:solidFill>
              </a:rPr>
              <a:t> </a:t>
            </a:r>
            <a:r>
              <a:rPr lang="en-US" sz="4000" b="0" dirty="0" err="1">
                <a:solidFill>
                  <a:schemeClr val="tx1"/>
                </a:solidFill>
              </a:rPr>
              <a:t>ಕೆಮ್ಮುವುದು</a:t>
            </a:r>
            <a:r>
              <a:rPr lang="en-US" sz="4000" b="0" dirty="0">
                <a:solidFill>
                  <a:schemeClr val="tx1"/>
                </a:solidFill>
              </a:rPr>
              <a:t> </a:t>
            </a:r>
            <a:r>
              <a:rPr lang="en-US" sz="4000" b="0" dirty="0" err="1">
                <a:solidFill>
                  <a:schemeClr val="tx1"/>
                </a:solidFill>
              </a:rPr>
              <a:t>ಅಥವಾ</a:t>
            </a:r>
            <a:r>
              <a:rPr lang="en-US" sz="4000" b="0" dirty="0">
                <a:solidFill>
                  <a:schemeClr val="tx1"/>
                </a:solidFill>
              </a:rPr>
              <a:t> </a:t>
            </a:r>
            <a:r>
              <a:rPr lang="en-US" sz="4000" b="0" dirty="0" err="1">
                <a:solidFill>
                  <a:schemeClr val="tx1"/>
                </a:solidFill>
              </a:rPr>
              <a:t>ಸೀನುವುದರಿಂದ</a:t>
            </a:r>
            <a:r>
              <a:rPr lang="en-US" sz="4000" b="0" dirty="0">
                <a:solidFill>
                  <a:schemeClr val="tx1"/>
                </a:solidFill>
              </a:rPr>
              <a:t> </a:t>
            </a:r>
            <a:r>
              <a:rPr lang="en-US" sz="4000" b="0" dirty="0" err="1">
                <a:solidFill>
                  <a:schemeClr val="tx1"/>
                </a:solidFill>
              </a:rPr>
              <a:t>ಕೀಟಾಣುಗಳು</a:t>
            </a:r>
            <a:r>
              <a:rPr lang="en-US" sz="4000" b="0" dirty="0">
                <a:solidFill>
                  <a:schemeClr val="tx1"/>
                </a:solidFill>
              </a:rPr>
              <a:t> </a:t>
            </a:r>
            <a:r>
              <a:rPr lang="en-US" sz="4000" b="0" dirty="0" err="1">
                <a:solidFill>
                  <a:schemeClr val="tx1"/>
                </a:solidFill>
              </a:rPr>
              <a:t>ಹರಡುವುದನ್ನು</a:t>
            </a:r>
            <a:r>
              <a:rPr lang="en-US" sz="4000" b="0" dirty="0">
                <a:solidFill>
                  <a:schemeClr val="tx1"/>
                </a:solidFill>
              </a:rPr>
              <a:t> </a:t>
            </a:r>
            <a:r>
              <a:rPr lang="en-US" sz="4000" b="0" dirty="0" err="1">
                <a:solidFill>
                  <a:schemeClr val="tx1"/>
                </a:solidFill>
              </a:rPr>
              <a:t>ತಡೆಯಲು</a:t>
            </a:r>
            <a:r>
              <a:rPr lang="en-US" sz="4000" b="0" dirty="0">
                <a:solidFill>
                  <a:schemeClr val="tx1"/>
                </a:solidFill>
              </a:rPr>
              <a:t> </a:t>
            </a:r>
            <a:r>
              <a:rPr lang="en-US" sz="4000" b="0" dirty="0" err="1">
                <a:solidFill>
                  <a:schemeClr val="tx1"/>
                </a:solidFill>
              </a:rPr>
              <a:t>ಕೈಗೊಳ್ಳುವ</a:t>
            </a:r>
            <a:r>
              <a:rPr lang="en-US" sz="4000" b="0" dirty="0">
                <a:solidFill>
                  <a:schemeClr val="tx1"/>
                </a:solidFill>
              </a:rPr>
              <a:t> </a:t>
            </a:r>
            <a:r>
              <a:rPr lang="en-US" sz="4000" b="0" dirty="0" err="1">
                <a:solidFill>
                  <a:schemeClr val="tx1"/>
                </a:solidFill>
              </a:rPr>
              <a:t>ಕ್ರಮಗಳ</a:t>
            </a:r>
            <a:r>
              <a:rPr lang="en-US" sz="4000" b="0" dirty="0">
                <a:solidFill>
                  <a:schemeClr val="tx1"/>
                </a:solidFill>
              </a:rPr>
              <a:t> </a:t>
            </a:r>
            <a:r>
              <a:rPr lang="en-US" sz="4000" b="0" dirty="0" err="1">
                <a:solidFill>
                  <a:schemeClr val="tx1"/>
                </a:solidFill>
              </a:rPr>
              <a:t>ಸಂಯೋಜನೆಯೇ</a:t>
            </a:r>
            <a:r>
              <a:rPr lang="en-US" sz="4000" b="0" dirty="0">
                <a:solidFill>
                  <a:schemeClr val="tx1"/>
                </a:solidFill>
              </a:rPr>
              <a:t> </a:t>
            </a:r>
            <a:r>
              <a:rPr lang="en-US" sz="4000" b="0" dirty="0" err="1">
                <a:solidFill>
                  <a:schemeClr val="tx1"/>
                </a:solidFill>
              </a:rPr>
              <a:t>ಶ್ವಾಸಕೋಶದ</a:t>
            </a:r>
            <a:r>
              <a:rPr lang="en-US" sz="4000" b="0" dirty="0">
                <a:solidFill>
                  <a:schemeClr val="tx1"/>
                </a:solidFill>
              </a:rPr>
              <a:t> </a:t>
            </a:r>
            <a:r>
              <a:rPr lang="en-US" sz="4000" b="0" dirty="0" err="1">
                <a:solidFill>
                  <a:schemeClr val="tx1"/>
                </a:solidFill>
              </a:rPr>
              <a:t>ನೈರ್ಮಲ್ಯವಾಗಿದೆ</a:t>
            </a:r>
            <a:r>
              <a:rPr lang="en-US" sz="4000" b="0" dirty="0">
                <a:solidFill>
                  <a:schemeClr val="tx1"/>
                </a:solidFill>
              </a:rPr>
              <a:t>. </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369185" y="3865721"/>
            <a:ext cx="3417923" cy="1015663"/>
          </a:xfrm>
          <a:prstGeom prst="rect">
            <a:avLst/>
          </a:prstGeom>
        </p:spPr>
        <p:txBody>
          <a:bodyPr wrap="none">
            <a:spAutoFit/>
          </a:bodyPr>
          <a:lstStyle/>
          <a:p>
            <a:r>
              <a:rPr lang="en-US" sz="6000" b="0" dirty="0" err="1"/>
              <a:t>ಮಾಡಬೇಕು</a:t>
            </a:r>
            <a:endParaRPr lang="en-IN" sz="6000" b="0" dirty="0"/>
          </a:p>
        </p:txBody>
      </p:sp>
      <p:sp>
        <p:nvSpPr>
          <p:cNvPr id="19" name="Rectangle 18">
            <a:extLst>
              <a:ext uri="{FF2B5EF4-FFF2-40B4-BE49-F238E27FC236}">
                <a16:creationId xmlns:a16="http://schemas.microsoft.com/office/drawing/2014/main" id="{2F386C37-8000-7D4B-A94B-64F50AA596E3}"/>
              </a:ext>
            </a:extLst>
          </p:cNvPr>
          <p:cNvSpPr/>
          <p:nvPr/>
        </p:nvSpPr>
        <p:spPr>
          <a:xfrm>
            <a:off x="16147741" y="3944637"/>
            <a:ext cx="3291286" cy="1015663"/>
          </a:xfrm>
          <a:prstGeom prst="rect">
            <a:avLst/>
          </a:prstGeom>
        </p:spPr>
        <p:txBody>
          <a:bodyPr wrap="none">
            <a:spAutoFit/>
          </a:bodyPr>
          <a:lstStyle/>
          <a:p>
            <a:r>
              <a:rPr lang="en-US" sz="6000" b="0" dirty="0" err="1"/>
              <a:t>ಮಾಡಬೇಡಿ</a:t>
            </a:r>
            <a:endParaRPr lang="en-IN" sz="6000" b="0" dirty="0"/>
          </a:p>
        </p:txBody>
      </p:sp>
      <p:sp>
        <p:nvSpPr>
          <p:cNvPr id="3" name="Rectangle 2">
            <a:extLst>
              <a:ext uri="{FF2B5EF4-FFF2-40B4-BE49-F238E27FC236}">
                <a16:creationId xmlns:a16="http://schemas.microsoft.com/office/drawing/2014/main" id="{1E6CFD46-6E7F-D84A-B02B-CB63FD01FA10}"/>
              </a:ext>
            </a:extLst>
          </p:cNvPr>
          <p:cNvSpPr/>
          <p:nvPr/>
        </p:nvSpPr>
        <p:spPr>
          <a:xfrm>
            <a:off x="1604931" y="5203248"/>
            <a:ext cx="9594150" cy="6247864"/>
          </a:xfrm>
          <a:prstGeom prst="rect">
            <a:avLst/>
          </a:prstGeom>
        </p:spPr>
        <p:txBody>
          <a:bodyPr wrap="square">
            <a:spAutoFit/>
          </a:bodyPr>
          <a:lstStyle/>
          <a:p>
            <a:pPr marL="457200" indent="-457200" algn="l">
              <a:buFont typeface="Arial" panose="020B0604020202020204" pitchFamily="34" charset="0"/>
              <a:buChar char="•"/>
            </a:pPr>
            <a:r>
              <a:rPr lang="en-US" sz="4000" b="0" dirty="0" err="1"/>
              <a:t>ಕೆಮ್ಮುವಾಗ</a:t>
            </a:r>
            <a:r>
              <a:rPr lang="en-US" sz="4000" b="0" dirty="0"/>
              <a:t> </a:t>
            </a:r>
            <a:r>
              <a:rPr lang="en-US" sz="4000" b="0" dirty="0" err="1"/>
              <a:t>ಅಥವಾ</a:t>
            </a:r>
            <a:r>
              <a:rPr lang="en-US" sz="4000" b="0" dirty="0"/>
              <a:t> </a:t>
            </a:r>
            <a:r>
              <a:rPr lang="en-US" sz="4000" b="0" dirty="0" err="1"/>
              <a:t>ಸೀನುವಾಗ</a:t>
            </a:r>
            <a:r>
              <a:rPr lang="en-US" sz="4000" b="0" dirty="0"/>
              <a:t> </a:t>
            </a:r>
            <a:r>
              <a:rPr lang="en-US" sz="4000" b="0" dirty="0" err="1"/>
              <a:t>ನಿಮ್ಮ</a:t>
            </a:r>
            <a:r>
              <a:rPr lang="en-US" sz="4000" b="0" dirty="0"/>
              <a:t> </a:t>
            </a:r>
            <a:r>
              <a:rPr lang="en-US" sz="4000" b="0" dirty="0" err="1"/>
              <a:t>ಮುಖವನ್ನು</a:t>
            </a:r>
            <a:r>
              <a:rPr lang="en-US" sz="4000" b="0" dirty="0"/>
              <a:t> </a:t>
            </a:r>
            <a:r>
              <a:rPr lang="en-US" sz="4000" b="0" dirty="0" err="1"/>
              <a:t>ಅಡ್ಡಮಾಡಲು</a:t>
            </a:r>
            <a:r>
              <a:rPr lang="en-US" sz="4000" b="0" dirty="0"/>
              <a:t> </a:t>
            </a:r>
            <a:r>
              <a:rPr lang="en-US" sz="4000" b="0" dirty="0" err="1"/>
              <a:t>ಕರವಸ್ತ್ರ</a:t>
            </a:r>
            <a:r>
              <a:rPr lang="en-US" sz="4000" b="0" dirty="0"/>
              <a:t> </a:t>
            </a:r>
            <a:r>
              <a:rPr lang="en-US" sz="4000" b="0" dirty="0" err="1"/>
              <a:t>ಅಥವಾ</a:t>
            </a:r>
            <a:r>
              <a:rPr lang="en-US" sz="4000" b="0" dirty="0"/>
              <a:t> </a:t>
            </a:r>
            <a:r>
              <a:rPr lang="en-US" sz="4000" b="0" dirty="0" err="1"/>
              <a:t>ಟಿಶ್ಯೂಪೇಪರ್</a:t>
            </a:r>
            <a:r>
              <a:rPr lang="en-US" sz="4000" b="0" dirty="0"/>
              <a:t>‌ </a:t>
            </a:r>
            <a:r>
              <a:rPr lang="en-US" sz="4000" b="0" dirty="0" err="1"/>
              <a:t>ಬಳಸಿ</a:t>
            </a:r>
            <a:r>
              <a:rPr lang="en-US" sz="4000" b="0" dirty="0"/>
              <a:t>.</a:t>
            </a:r>
            <a:endParaRPr lang="en-IN" sz="4000" b="0" dirty="0"/>
          </a:p>
          <a:p>
            <a:pPr marL="457200" indent="-457200" algn="l">
              <a:buFont typeface="Arial" panose="020B0604020202020204" pitchFamily="34" charset="0"/>
              <a:buChar char="•"/>
            </a:pPr>
            <a:r>
              <a:rPr lang="en-US" sz="4000" b="0" dirty="0" err="1"/>
              <a:t>ಬಳಸಿದ</a:t>
            </a:r>
            <a:r>
              <a:rPr lang="en-US" sz="4000" b="0" dirty="0"/>
              <a:t> </a:t>
            </a:r>
            <a:r>
              <a:rPr lang="en-US" sz="4000" b="0" dirty="0" err="1"/>
              <a:t>ಟಿಶ್ಯೂಗಳನ್ನು</a:t>
            </a:r>
            <a:r>
              <a:rPr lang="en-US" sz="4000" b="0" dirty="0"/>
              <a:t> </a:t>
            </a:r>
            <a:r>
              <a:rPr lang="en-US" sz="4000" b="0" dirty="0" err="1"/>
              <a:t>ತಕ್ಷಣವೇ</a:t>
            </a:r>
            <a:r>
              <a:rPr lang="en-US" sz="4000" b="0" dirty="0"/>
              <a:t> </a:t>
            </a:r>
            <a:r>
              <a:rPr lang="en-US" sz="4000" b="0" dirty="0" err="1"/>
              <a:t>ಮುಚ್ಚಿದ</a:t>
            </a:r>
            <a:r>
              <a:rPr lang="en-US" sz="4000" b="0" dirty="0"/>
              <a:t> </a:t>
            </a:r>
            <a:r>
              <a:rPr lang="en-US" sz="4000" b="0" dirty="0" err="1"/>
              <a:t>ಕಸದ</a:t>
            </a:r>
            <a:r>
              <a:rPr lang="en-US" sz="4000" b="0" dirty="0"/>
              <a:t> </a:t>
            </a:r>
            <a:r>
              <a:rPr lang="en-US" sz="4000" b="0" dirty="0" err="1"/>
              <a:t>ಬುಟ್ಟಿಗೆ</a:t>
            </a:r>
            <a:r>
              <a:rPr lang="en-US" sz="4000" b="0" dirty="0"/>
              <a:t> </a:t>
            </a:r>
            <a:r>
              <a:rPr lang="en-US" sz="4000" b="0" dirty="0" err="1"/>
              <a:t>ಎಸೆಯಿರಿ</a:t>
            </a:r>
            <a:r>
              <a:rPr lang="en-US" sz="4000" b="0" dirty="0"/>
              <a:t>.</a:t>
            </a:r>
            <a:endParaRPr lang="en-IN" sz="4000" b="0" dirty="0"/>
          </a:p>
          <a:p>
            <a:pPr marL="457200" indent="-457200" algn="l">
              <a:buFont typeface="Arial" panose="020B0604020202020204" pitchFamily="34" charset="0"/>
              <a:buChar char="•"/>
            </a:pPr>
            <a:r>
              <a:rPr lang="en-US" sz="4000" b="0" dirty="0" err="1"/>
              <a:t>ನೀವು</a:t>
            </a:r>
            <a:r>
              <a:rPr lang="en-US" sz="4000" b="0" dirty="0"/>
              <a:t> </a:t>
            </a:r>
            <a:r>
              <a:rPr lang="en-US" sz="4000" b="0" dirty="0" err="1"/>
              <a:t>ಕರವಸ್ತ್ರ</a:t>
            </a:r>
            <a:r>
              <a:rPr lang="en-US" sz="4000" b="0" dirty="0"/>
              <a:t> </a:t>
            </a:r>
            <a:r>
              <a:rPr lang="en-US" sz="4000" b="0" dirty="0" err="1"/>
              <a:t>ಅಥವಾ</a:t>
            </a:r>
            <a:r>
              <a:rPr lang="en-US" sz="4000" b="0" dirty="0"/>
              <a:t> </a:t>
            </a:r>
            <a:r>
              <a:rPr lang="en-US" sz="4000" b="0" dirty="0" err="1"/>
              <a:t>ಟಿಶ್ಯೂ</a:t>
            </a:r>
            <a:r>
              <a:rPr lang="en-US" sz="4000" b="0" dirty="0"/>
              <a:t> </a:t>
            </a:r>
            <a:r>
              <a:rPr lang="en-US" sz="4000" b="0" dirty="0" err="1"/>
              <a:t>ಪೇಪರ್</a:t>
            </a:r>
            <a:r>
              <a:rPr lang="en-US" sz="4000" b="0" dirty="0"/>
              <a:t> </a:t>
            </a:r>
            <a:r>
              <a:rPr lang="en-US" sz="4000" b="0" dirty="0" err="1"/>
              <a:t>ಅನ್ನು</a:t>
            </a:r>
            <a:r>
              <a:rPr lang="en-US" sz="4000" b="0" dirty="0"/>
              <a:t> </a:t>
            </a:r>
            <a:r>
              <a:rPr lang="en-US" sz="4000" b="0" dirty="0" err="1"/>
              <a:t>ಹಿಡಿದಿರದೆ</a:t>
            </a:r>
            <a:r>
              <a:rPr lang="en-US" sz="4000" b="0" dirty="0"/>
              <a:t> </a:t>
            </a:r>
            <a:r>
              <a:rPr lang="en-US" sz="4000" b="0" dirty="0" err="1"/>
              <a:t>ಇದ್ದಲ್ಲಿ</a:t>
            </a:r>
            <a:r>
              <a:rPr lang="en-US" sz="4000" b="0" dirty="0"/>
              <a:t> </a:t>
            </a:r>
            <a:r>
              <a:rPr lang="en-US" sz="4000" b="0" dirty="0" err="1"/>
              <a:t>ನಿಮ್ಮ</a:t>
            </a:r>
            <a:r>
              <a:rPr lang="en-US" sz="4000" b="0" dirty="0"/>
              <a:t> </a:t>
            </a:r>
            <a:r>
              <a:rPr lang="en-US" sz="4000" b="0" dirty="0" err="1"/>
              <a:t>ಸೀನನ್ನು</a:t>
            </a:r>
            <a:r>
              <a:rPr lang="en-US" sz="4000" b="0" dirty="0"/>
              <a:t> </a:t>
            </a:r>
            <a:r>
              <a:rPr lang="en-US" sz="4000" b="0" dirty="0" err="1"/>
              <a:t>ಬಾಗಿದ</a:t>
            </a:r>
            <a:r>
              <a:rPr lang="en-US" sz="4000" b="0" dirty="0"/>
              <a:t> </a:t>
            </a:r>
            <a:r>
              <a:rPr lang="en-US" sz="4000" b="0" dirty="0" err="1"/>
              <a:t>ಮೇಲಿನ</a:t>
            </a:r>
            <a:r>
              <a:rPr lang="en-US" sz="4000" b="0" dirty="0"/>
              <a:t> </a:t>
            </a:r>
            <a:r>
              <a:rPr lang="en-US" sz="4000" b="0" dirty="0" err="1"/>
              <a:t>ತೋಳಿನಿಂದ</a:t>
            </a:r>
            <a:r>
              <a:rPr lang="en-US" sz="4000" b="0" dirty="0"/>
              <a:t> </a:t>
            </a:r>
            <a:r>
              <a:rPr lang="en-US" sz="4000" b="0" dirty="0" err="1"/>
              <a:t>ಅಡ್ಡಮಾಡಿಕೊಳ್ಳಿ</a:t>
            </a:r>
            <a:r>
              <a:rPr lang="en-US" sz="4000" b="0" dirty="0"/>
              <a:t>.</a:t>
            </a:r>
            <a:endParaRPr lang="en-IN" sz="4000" b="0" dirty="0"/>
          </a:p>
          <a:p>
            <a:pPr marL="457200" indent="-457200" algn="l">
              <a:buFont typeface="Arial" panose="020B0604020202020204" pitchFamily="34" charset="0"/>
              <a:buChar char="•"/>
            </a:pPr>
            <a:r>
              <a:rPr lang="en-US" sz="4000" b="0" dirty="0" err="1"/>
              <a:t>ನಿಮ್ಮ</a:t>
            </a:r>
            <a:r>
              <a:rPr lang="en-US" sz="4000" b="0" dirty="0"/>
              <a:t> </a:t>
            </a:r>
            <a:r>
              <a:rPr lang="en-US" sz="4000" b="0" dirty="0" err="1"/>
              <a:t>ಸೀನು</a:t>
            </a:r>
            <a:r>
              <a:rPr lang="en-US" sz="4000" b="0" dirty="0"/>
              <a:t> </a:t>
            </a:r>
            <a:r>
              <a:rPr lang="en-US" sz="4000" b="0" dirty="0" err="1"/>
              <a:t>ಅಥವಾ</a:t>
            </a:r>
            <a:r>
              <a:rPr lang="en-US" sz="4000" b="0" dirty="0"/>
              <a:t> </a:t>
            </a:r>
            <a:r>
              <a:rPr lang="en-US" sz="4000" b="0" dirty="0" err="1"/>
              <a:t>ಕೆಮ್ಮನ್ನು</a:t>
            </a:r>
            <a:r>
              <a:rPr lang="en-US" sz="4000" b="0" dirty="0"/>
              <a:t> </a:t>
            </a:r>
            <a:r>
              <a:rPr lang="en-US" sz="4000" b="0" dirty="0" err="1"/>
              <a:t>ಅಡ್ಡಮಾಡಿದ</a:t>
            </a:r>
            <a:r>
              <a:rPr lang="en-US" sz="4000" b="0" dirty="0"/>
              <a:t> </a:t>
            </a:r>
            <a:r>
              <a:rPr lang="en-US" sz="4000" b="0" dirty="0" err="1"/>
              <a:t>ನಂತರ</a:t>
            </a:r>
            <a:r>
              <a:rPr lang="en-US" sz="4000" b="0" dirty="0"/>
              <a:t> </a:t>
            </a:r>
            <a:r>
              <a:rPr lang="en-US" sz="4000" b="0" dirty="0" err="1"/>
              <a:t>ತಕ್ಷಣವೇ</a:t>
            </a:r>
            <a:r>
              <a:rPr lang="en-US" sz="4000" b="0" dirty="0"/>
              <a:t> </a:t>
            </a:r>
            <a:r>
              <a:rPr lang="en-US" sz="4000" b="0" dirty="0" err="1"/>
              <a:t>ನಿಮ್ಮ</a:t>
            </a:r>
            <a:r>
              <a:rPr lang="en-US" sz="4000" b="0" dirty="0"/>
              <a:t> </a:t>
            </a:r>
            <a:r>
              <a:rPr lang="en-US" sz="4000" b="0" dirty="0" err="1"/>
              <a:t>ಕೈಗಳನ್ನು</a:t>
            </a:r>
            <a:r>
              <a:rPr lang="en-US" sz="4000" b="0" dirty="0"/>
              <a:t> </a:t>
            </a:r>
            <a:r>
              <a:rPr lang="en-US" sz="4000" b="0" dirty="0" err="1"/>
              <a:t>ತೊಳೆಯಿರಿ</a:t>
            </a:r>
            <a:r>
              <a:rPr lang="en-US" sz="4000" b="0" dirty="0"/>
              <a:t>.</a:t>
            </a:r>
            <a:r>
              <a:rPr lang="en-IN" sz="4000" b="0" dirty="0"/>
              <a:t> </a:t>
            </a:r>
            <a:endParaRPr lang="en-IN" sz="4000" b="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7133F56-D96A-9541-B1A6-15EED70B6E21}"/>
              </a:ext>
            </a:extLst>
          </p:cNvPr>
          <p:cNvSpPr/>
          <p:nvPr/>
        </p:nvSpPr>
        <p:spPr>
          <a:xfrm>
            <a:off x="14317578" y="5484146"/>
            <a:ext cx="8084213" cy="5016758"/>
          </a:xfrm>
          <a:prstGeom prst="rect">
            <a:avLst/>
          </a:prstGeom>
        </p:spPr>
        <p:txBody>
          <a:bodyPr wrap="square">
            <a:spAutoFit/>
          </a:bodyPr>
          <a:lstStyle/>
          <a:p>
            <a:pPr marL="457200" indent="-457200" algn="l">
              <a:buFont typeface="Arial" panose="020B0604020202020204" pitchFamily="34" charset="0"/>
              <a:buChar char="•"/>
            </a:pPr>
            <a:r>
              <a:rPr lang="en-US" sz="4000" b="0" dirty="0" err="1"/>
              <a:t>ಸೀರೆಯ</a:t>
            </a:r>
            <a:r>
              <a:rPr lang="en-US" sz="4000" b="0" dirty="0"/>
              <a:t> </a:t>
            </a:r>
            <a:r>
              <a:rPr lang="en-US" sz="4000" b="0" dirty="0" err="1"/>
              <a:t>ಸೆರಗು</a:t>
            </a:r>
            <a:r>
              <a:rPr lang="en-US" sz="4000" b="0" dirty="0"/>
              <a:t> </a:t>
            </a:r>
            <a:r>
              <a:rPr lang="en-US" sz="4000" b="0" dirty="0" err="1"/>
              <a:t>ಅಥವಾ</a:t>
            </a:r>
            <a:r>
              <a:rPr lang="en-US" sz="4000" b="0" dirty="0"/>
              <a:t> </a:t>
            </a:r>
            <a:r>
              <a:rPr lang="en-US" sz="4000" b="0" dirty="0" err="1"/>
              <a:t>ಉಡುಪಿನ</a:t>
            </a:r>
            <a:r>
              <a:rPr lang="en-US" sz="4000" b="0" dirty="0"/>
              <a:t> </a:t>
            </a:r>
            <a:r>
              <a:rPr lang="en-US" sz="4000" b="0" dirty="0" err="1"/>
              <a:t>ಸೆರಗಿನಿಂದ</a:t>
            </a:r>
            <a:r>
              <a:rPr lang="en-US" sz="4000" b="0" dirty="0"/>
              <a:t> </a:t>
            </a:r>
            <a:r>
              <a:rPr lang="en-US" sz="4000" b="0" dirty="0" err="1"/>
              <a:t>ಅಥವಾ</a:t>
            </a:r>
            <a:r>
              <a:rPr lang="en-US" sz="4000" b="0" dirty="0"/>
              <a:t> </a:t>
            </a:r>
            <a:r>
              <a:rPr lang="en-US" sz="4000" b="0" dirty="0" err="1"/>
              <a:t>ರುಮಾಲಿನಿಂದ</a:t>
            </a:r>
            <a:r>
              <a:rPr lang="en-US" sz="4000" b="0" dirty="0"/>
              <a:t> </a:t>
            </a:r>
            <a:r>
              <a:rPr lang="en-US" sz="4000" b="0" dirty="0" err="1"/>
              <a:t>ನಿಮ್ಮ</a:t>
            </a:r>
            <a:r>
              <a:rPr lang="en-US" sz="4000" b="0" dirty="0"/>
              <a:t> </a:t>
            </a:r>
            <a:r>
              <a:rPr lang="en-US" sz="4000" b="0" dirty="0" err="1"/>
              <a:t>ಮುಖವನ್ನು</a:t>
            </a:r>
            <a:r>
              <a:rPr lang="en-US" sz="4000" b="0" dirty="0"/>
              <a:t> </a:t>
            </a:r>
            <a:r>
              <a:rPr lang="en-US" sz="4000" b="0" dirty="0" err="1"/>
              <a:t>ಮುಚ್ಚಿಕೊಳ್ಳುವ</a:t>
            </a:r>
            <a:r>
              <a:rPr lang="en-US" sz="4000" b="0" dirty="0"/>
              <a:t> </a:t>
            </a:r>
            <a:r>
              <a:rPr lang="en-US" sz="4000" b="0" dirty="0" err="1"/>
              <a:t>ದಾರಿ</a:t>
            </a:r>
            <a:r>
              <a:rPr lang="en-US" sz="4000" b="0" dirty="0"/>
              <a:t> </a:t>
            </a:r>
            <a:r>
              <a:rPr lang="en-US" sz="4000" b="0" dirty="0" err="1"/>
              <a:t>ಹುಡುಕಬೇಡಿ</a:t>
            </a:r>
            <a:r>
              <a:rPr lang="en-US" sz="4000" b="0" dirty="0"/>
              <a:t>.</a:t>
            </a:r>
            <a:endParaRPr lang="en-IN" sz="4000" b="0" dirty="0"/>
          </a:p>
          <a:p>
            <a:pPr marL="457200" indent="-457200" algn="l">
              <a:buFont typeface="Arial" panose="020B0604020202020204" pitchFamily="34" charset="0"/>
              <a:buChar char="•"/>
            </a:pPr>
            <a:r>
              <a:rPr lang="en-US" sz="4000" b="0" dirty="0" err="1"/>
              <a:t>ಸಾರ್ವಜನಿಕ</a:t>
            </a:r>
            <a:r>
              <a:rPr lang="en-US" sz="4000" b="0" dirty="0"/>
              <a:t> </a:t>
            </a:r>
            <a:r>
              <a:rPr lang="en-US" sz="4000" b="0" dirty="0" err="1"/>
              <a:t>ಸ್ಥಳಗಳಲ್ಲಿ</a:t>
            </a:r>
            <a:r>
              <a:rPr lang="en-US" sz="4000" b="0" dirty="0"/>
              <a:t> </a:t>
            </a:r>
            <a:r>
              <a:rPr lang="en-US" sz="4000" b="0" dirty="0" err="1"/>
              <a:t>ತೆರೆದ</a:t>
            </a:r>
            <a:r>
              <a:rPr lang="en-US" sz="4000" b="0" dirty="0"/>
              <a:t> </a:t>
            </a:r>
            <a:r>
              <a:rPr lang="en-US" sz="4000" b="0" dirty="0" err="1"/>
              <a:t>ಜಾಗಗಳಲ್ಲಿ</a:t>
            </a:r>
            <a:r>
              <a:rPr lang="en-US" sz="4000" b="0" dirty="0"/>
              <a:t> </a:t>
            </a:r>
            <a:r>
              <a:rPr lang="en-US" sz="4000" b="0" dirty="0" err="1"/>
              <a:t>ಉಗುಳಬೇಡಿ</a:t>
            </a:r>
            <a:r>
              <a:rPr lang="en-US" sz="4000" b="0" dirty="0"/>
              <a:t>. </a:t>
            </a:r>
            <a:r>
              <a:rPr lang="en-US" sz="4000" b="0" dirty="0" err="1"/>
              <a:t>ಯಾವಾಗಲೂ</a:t>
            </a:r>
            <a:r>
              <a:rPr lang="en-US" sz="4000" b="0" dirty="0"/>
              <a:t> </a:t>
            </a:r>
            <a:r>
              <a:rPr lang="en-US" sz="4000" b="0" dirty="0" err="1"/>
              <a:t>ಉಗುಳಲು</a:t>
            </a:r>
            <a:r>
              <a:rPr lang="en-US" sz="4000" b="0" dirty="0"/>
              <a:t> </a:t>
            </a:r>
            <a:r>
              <a:rPr lang="en-US" sz="4000" b="0" dirty="0" err="1"/>
              <a:t>ತ್ಯಾಜ್ಯಪೆಟ್ಟಿಗೆ</a:t>
            </a:r>
            <a:r>
              <a:rPr lang="en-US" sz="4000" b="0" dirty="0"/>
              <a:t> </a:t>
            </a:r>
            <a:r>
              <a:rPr lang="en-US" sz="4000" b="0" dirty="0" err="1"/>
              <a:t>ಅಥವಾ</a:t>
            </a:r>
            <a:r>
              <a:rPr lang="en-US" sz="4000" b="0" dirty="0"/>
              <a:t> </a:t>
            </a:r>
            <a:r>
              <a:rPr lang="en-US" sz="4000" b="0" dirty="0" err="1"/>
              <a:t>ವಾಷ್</a:t>
            </a:r>
            <a:r>
              <a:rPr lang="en-US" sz="4000" b="0" dirty="0"/>
              <a:t> </a:t>
            </a:r>
            <a:r>
              <a:rPr lang="en-US" sz="4000" b="0" dirty="0" err="1"/>
              <a:t>ಬೇಸಿನ್‌ನಂತಹ</a:t>
            </a:r>
            <a:r>
              <a:rPr lang="en-US" sz="4000" b="0" dirty="0"/>
              <a:t> </a:t>
            </a:r>
            <a:r>
              <a:rPr lang="en-US" sz="4000" b="0" dirty="0" err="1"/>
              <a:t>ಜಾಗಗಳನ್ನೇ</a:t>
            </a:r>
            <a:r>
              <a:rPr lang="en-US" sz="4000" b="0" dirty="0"/>
              <a:t> </a:t>
            </a:r>
            <a:r>
              <a:rPr lang="en-US" sz="4000" b="0" dirty="0" err="1"/>
              <a:t>ಬಳಸಿ</a:t>
            </a:r>
            <a:r>
              <a:rPr lang="en-US" sz="4000" b="0" dirty="0"/>
              <a:t>.</a:t>
            </a:r>
            <a:r>
              <a:rPr lang="en-IN" sz="4000" b="0" dirty="0"/>
              <a:t> </a:t>
            </a:r>
            <a:endParaRPr lang="en-IN" sz="4000" b="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369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10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P spid="19" grpId="0"/>
      <p:bldP spid="3" grpId="0" build="p" bldLvl="2"/>
      <p:bldP spid="21"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3740</TotalTime>
  <Words>6343</Words>
  <Application>Microsoft Macintosh PowerPoint</Application>
  <PresentationFormat>Custom</PresentationFormat>
  <Paragraphs>525</Paragraphs>
  <Slides>45</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Narrow</vt:lpstr>
      <vt:lpstr>Calibri</vt:lpstr>
      <vt:lpstr>Gill Sans</vt:lpstr>
      <vt:lpstr>Tunga</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diganta@andand.in</cp:lastModifiedBy>
  <cp:revision>150</cp:revision>
  <dcterms:modified xsi:type="dcterms:W3CDTF">2020-03-30T11:49:28Z</dcterms:modified>
</cp:coreProperties>
</file>